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jpg"/><Relationship Id="rId4" Type="http://schemas.openxmlformats.org/officeDocument/2006/relationships/image" Target="../media/image7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8287999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40691" y="174"/>
            <a:ext cx="9347259" cy="998849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49032" y="2301247"/>
            <a:ext cx="15189934" cy="1463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5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03911" y="1386492"/>
            <a:ext cx="13084088" cy="8900507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"/>
            <a:ext cx="5097368" cy="59816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5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6312" y="0"/>
            <a:ext cx="5244916" cy="605992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96306" y="2336455"/>
            <a:ext cx="7448549" cy="7950543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4392618"/>
            <a:ext cx="6521455" cy="589428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5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291" y="912045"/>
            <a:ext cx="18097416" cy="13487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5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24387" y="3027022"/>
            <a:ext cx="10239225" cy="4768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98160" cy="10294620"/>
            <a:chOff x="0" y="0"/>
            <a:chExt cx="18298160" cy="102946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97032" y="6459907"/>
              <a:ext cx="2501000" cy="383462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5382940" cy="46227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236346" y="3202268"/>
              <a:ext cx="9810750" cy="4210050"/>
            </a:xfrm>
            <a:custGeom>
              <a:avLst/>
              <a:gdLst/>
              <a:ahLst/>
              <a:cxnLst/>
              <a:rect l="l" t="t" r="r" b="b"/>
              <a:pathLst>
                <a:path w="9810749" h="4210050">
                  <a:moveTo>
                    <a:pt x="0" y="0"/>
                  </a:moveTo>
                  <a:lnTo>
                    <a:pt x="9810749" y="0"/>
                  </a:lnTo>
                  <a:lnTo>
                    <a:pt x="9810749" y="4210014"/>
                  </a:lnTo>
                  <a:lnTo>
                    <a:pt x="0" y="4210014"/>
                  </a:lnTo>
                  <a:lnTo>
                    <a:pt x="0" y="0"/>
                  </a:lnTo>
                </a:path>
              </a:pathLst>
            </a:custGeom>
            <a:ln w="762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410848" y="4497809"/>
            <a:ext cx="7466330" cy="15646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100" spc="-155" b="1">
                <a:latin typeface="Verdana"/>
                <a:cs typeface="Verdana"/>
              </a:rPr>
              <a:t>S</a:t>
            </a:r>
            <a:r>
              <a:rPr dirty="0" sz="10100" spc="-355" b="1">
                <a:latin typeface="Verdana"/>
                <a:cs typeface="Verdana"/>
              </a:rPr>
              <a:t>o</a:t>
            </a:r>
            <a:r>
              <a:rPr dirty="0" sz="10100" spc="320" b="1">
                <a:latin typeface="Verdana"/>
                <a:cs typeface="Verdana"/>
              </a:rPr>
              <a:t>c</a:t>
            </a:r>
            <a:r>
              <a:rPr dirty="0" sz="10100" spc="-855" b="1">
                <a:latin typeface="Verdana"/>
                <a:cs typeface="Verdana"/>
              </a:rPr>
              <a:t>i</a:t>
            </a:r>
            <a:r>
              <a:rPr dirty="0" sz="10100" spc="-785" b="1">
                <a:latin typeface="Verdana"/>
                <a:cs typeface="Verdana"/>
              </a:rPr>
              <a:t>a</a:t>
            </a:r>
            <a:r>
              <a:rPr dirty="0" sz="10100" spc="-405" b="1">
                <a:latin typeface="Verdana"/>
                <a:cs typeface="Verdana"/>
              </a:rPr>
              <a:t>l</a:t>
            </a:r>
            <a:r>
              <a:rPr dirty="0" sz="10100" spc="-750" b="1">
                <a:latin typeface="Verdana"/>
                <a:cs typeface="Verdana"/>
              </a:rPr>
              <a:t> </a:t>
            </a:r>
            <a:r>
              <a:rPr dirty="0" sz="10100" spc="-650" b="1">
                <a:latin typeface="Verdana"/>
                <a:cs typeface="Verdana"/>
              </a:rPr>
              <a:t>B</a:t>
            </a:r>
            <a:r>
              <a:rPr dirty="0" sz="10100" spc="-1085" b="1">
                <a:latin typeface="Verdana"/>
                <a:cs typeface="Verdana"/>
              </a:rPr>
              <a:t>u</a:t>
            </a:r>
            <a:r>
              <a:rPr dirty="0" sz="10100" spc="-430" b="1">
                <a:latin typeface="Verdana"/>
                <a:cs typeface="Verdana"/>
              </a:rPr>
              <a:t>z</a:t>
            </a:r>
            <a:r>
              <a:rPr dirty="0" sz="10100" spc="-425" b="1">
                <a:latin typeface="Verdana"/>
                <a:cs typeface="Verdana"/>
              </a:rPr>
              <a:t>z</a:t>
            </a:r>
            <a:endParaRPr sz="10100">
              <a:latin typeface="Verdana"/>
              <a:cs typeface="Verdana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883691" y="216386"/>
            <a:ext cx="3162299" cy="12668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681930" y="7501077"/>
            <a:ext cx="4924425" cy="4298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50" spc="135" b="1">
                <a:solidFill>
                  <a:srgbClr val="231F20"/>
                </a:solidFill>
                <a:latin typeface="Tahoma"/>
                <a:cs typeface="Tahoma"/>
              </a:rPr>
              <a:t>ANALYSIS</a:t>
            </a:r>
            <a:r>
              <a:rPr dirty="0" sz="2650" spc="80" b="1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650" spc="155" b="1">
                <a:solidFill>
                  <a:srgbClr val="231F20"/>
                </a:solidFill>
                <a:latin typeface="Tahoma"/>
                <a:cs typeface="Tahoma"/>
              </a:rPr>
              <a:t>PRESENTATION</a:t>
            </a:r>
            <a:endParaRPr sz="2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192" y="331922"/>
            <a:ext cx="15117444" cy="261620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algn="ctr" marL="12700" marR="5080">
              <a:lnSpc>
                <a:spcPct val="109000"/>
              </a:lnSpc>
              <a:spcBef>
                <a:spcPts val="90"/>
              </a:spcBef>
            </a:pPr>
            <a:r>
              <a:rPr dirty="0" sz="3900" spc="-125" b="0">
                <a:latin typeface="Verdana"/>
                <a:cs typeface="Verdana"/>
              </a:rPr>
              <a:t>R</a:t>
            </a:r>
            <a:r>
              <a:rPr dirty="0" sz="3900" spc="140" b="0">
                <a:latin typeface="Verdana"/>
                <a:cs typeface="Verdana"/>
              </a:rPr>
              <a:t>e</a:t>
            </a:r>
            <a:r>
              <a:rPr dirty="0" sz="3900" spc="-85" b="0">
                <a:latin typeface="Verdana"/>
                <a:cs typeface="Verdana"/>
              </a:rPr>
              <a:t>a</a:t>
            </a:r>
            <a:r>
              <a:rPr dirty="0" sz="3900" spc="55" b="0">
                <a:latin typeface="Verdana"/>
                <a:cs typeface="Verdana"/>
              </a:rPr>
              <a:t>d</a:t>
            </a:r>
            <a:r>
              <a:rPr dirty="0" sz="3900" spc="-155" b="0">
                <a:latin typeface="Verdana"/>
                <a:cs typeface="Verdana"/>
              </a:rPr>
              <a:t>y</a:t>
            </a:r>
            <a:r>
              <a:rPr dirty="0" sz="3900" spc="-275" b="0">
                <a:latin typeface="Verdana"/>
                <a:cs typeface="Verdana"/>
              </a:rPr>
              <a:t> </a:t>
            </a:r>
            <a:r>
              <a:rPr dirty="0" sz="3900" spc="-125" b="0">
                <a:latin typeface="Verdana"/>
                <a:cs typeface="Verdana"/>
              </a:rPr>
              <a:t>t</a:t>
            </a:r>
            <a:r>
              <a:rPr dirty="0" sz="3900" spc="140" b="0">
                <a:latin typeface="Verdana"/>
                <a:cs typeface="Verdana"/>
              </a:rPr>
              <a:t>o</a:t>
            </a:r>
            <a:r>
              <a:rPr dirty="0" sz="3900" spc="-275" b="0">
                <a:latin typeface="Verdana"/>
                <a:cs typeface="Verdana"/>
              </a:rPr>
              <a:t> </a:t>
            </a:r>
            <a:r>
              <a:rPr dirty="0" sz="3900" spc="150" b="0">
                <a:latin typeface="Verdana"/>
                <a:cs typeface="Verdana"/>
              </a:rPr>
              <a:t>s</a:t>
            </a:r>
            <a:r>
              <a:rPr dirty="0" sz="3900" spc="140" b="0">
                <a:latin typeface="Verdana"/>
                <a:cs typeface="Verdana"/>
              </a:rPr>
              <a:t>e</a:t>
            </a:r>
            <a:r>
              <a:rPr dirty="0" sz="3900" spc="145" b="0">
                <a:latin typeface="Verdana"/>
                <a:cs typeface="Verdana"/>
              </a:rPr>
              <a:t>e</a:t>
            </a:r>
            <a:r>
              <a:rPr dirty="0" sz="3900" spc="-275" b="0">
                <a:latin typeface="Verdana"/>
                <a:cs typeface="Verdana"/>
              </a:rPr>
              <a:t> </a:t>
            </a:r>
            <a:r>
              <a:rPr dirty="0" sz="3900" spc="-125" b="0">
                <a:latin typeface="Verdana"/>
                <a:cs typeface="Verdana"/>
              </a:rPr>
              <a:t>t</a:t>
            </a:r>
            <a:r>
              <a:rPr dirty="0" sz="3900" spc="-210" b="0">
                <a:latin typeface="Verdana"/>
                <a:cs typeface="Verdana"/>
              </a:rPr>
              <a:t>h</a:t>
            </a:r>
            <a:r>
              <a:rPr dirty="0" sz="3900" spc="-85" b="0">
                <a:latin typeface="Verdana"/>
                <a:cs typeface="Verdana"/>
              </a:rPr>
              <a:t>a</a:t>
            </a:r>
            <a:r>
              <a:rPr dirty="0" sz="3900" spc="-120" b="0">
                <a:latin typeface="Verdana"/>
                <a:cs typeface="Verdana"/>
              </a:rPr>
              <a:t>t</a:t>
            </a:r>
            <a:r>
              <a:rPr dirty="0" sz="3900" spc="-275" b="0">
                <a:latin typeface="Verdana"/>
                <a:cs typeface="Verdana"/>
              </a:rPr>
              <a:t> </a:t>
            </a:r>
            <a:r>
              <a:rPr dirty="0" sz="3900" spc="-125" b="0">
                <a:latin typeface="Verdana"/>
                <a:cs typeface="Verdana"/>
              </a:rPr>
              <a:t>t</a:t>
            </a:r>
            <a:r>
              <a:rPr dirty="0" sz="3900" spc="-210" b="0">
                <a:latin typeface="Verdana"/>
                <a:cs typeface="Verdana"/>
              </a:rPr>
              <a:t>h</a:t>
            </a:r>
            <a:r>
              <a:rPr dirty="0" sz="3900" spc="140" b="0">
                <a:latin typeface="Verdana"/>
                <a:cs typeface="Verdana"/>
              </a:rPr>
              <a:t>e</a:t>
            </a:r>
            <a:r>
              <a:rPr dirty="0" sz="3900" spc="-245" b="0">
                <a:latin typeface="Verdana"/>
                <a:cs typeface="Verdana"/>
              </a:rPr>
              <a:t>r</a:t>
            </a:r>
            <a:r>
              <a:rPr dirty="0" sz="3900" spc="145" b="0">
                <a:latin typeface="Verdana"/>
                <a:cs typeface="Verdana"/>
              </a:rPr>
              <a:t>e</a:t>
            </a:r>
            <a:r>
              <a:rPr dirty="0" sz="3900" spc="-275" b="0">
                <a:latin typeface="Verdana"/>
                <a:cs typeface="Verdana"/>
              </a:rPr>
              <a:t> </a:t>
            </a:r>
            <a:r>
              <a:rPr dirty="0" sz="3900" spc="-185" b="0">
                <a:latin typeface="Verdana"/>
                <a:cs typeface="Verdana"/>
              </a:rPr>
              <a:t>i</a:t>
            </a:r>
            <a:r>
              <a:rPr dirty="0" sz="3900" spc="150" b="0">
                <a:latin typeface="Verdana"/>
                <a:cs typeface="Verdana"/>
              </a:rPr>
              <a:t>s</a:t>
            </a:r>
            <a:r>
              <a:rPr dirty="0" sz="3900" spc="-215" b="0">
                <a:latin typeface="Verdana"/>
                <a:cs typeface="Verdana"/>
              </a:rPr>
              <a:t>n</a:t>
            </a:r>
            <a:r>
              <a:rPr dirty="0" sz="3900" spc="-360" b="0">
                <a:latin typeface="Verdana"/>
                <a:cs typeface="Verdana"/>
              </a:rPr>
              <a:t>'</a:t>
            </a:r>
            <a:r>
              <a:rPr dirty="0" sz="3900" spc="-120" b="0">
                <a:latin typeface="Verdana"/>
                <a:cs typeface="Verdana"/>
              </a:rPr>
              <a:t>t</a:t>
            </a:r>
            <a:r>
              <a:rPr dirty="0" sz="3900" spc="-275" b="0">
                <a:latin typeface="Verdana"/>
                <a:cs typeface="Verdana"/>
              </a:rPr>
              <a:t> </a:t>
            </a:r>
            <a:r>
              <a:rPr dirty="0" sz="3900" spc="-80" b="0">
                <a:latin typeface="Verdana"/>
                <a:cs typeface="Verdana"/>
              </a:rPr>
              <a:t>a</a:t>
            </a:r>
            <a:r>
              <a:rPr dirty="0" sz="3900" spc="-275" b="0">
                <a:latin typeface="Verdana"/>
                <a:cs typeface="Verdana"/>
              </a:rPr>
              <a:t> </a:t>
            </a:r>
            <a:r>
              <a:rPr dirty="0" sz="3900" spc="140" b="0">
                <a:latin typeface="Verdana"/>
                <a:cs typeface="Verdana"/>
              </a:rPr>
              <a:t>e</a:t>
            </a:r>
            <a:r>
              <a:rPr dirty="0" sz="3900" spc="-215" b="0">
                <a:latin typeface="Verdana"/>
                <a:cs typeface="Verdana"/>
              </a:rPr>
              <a:t>n</a:t>
            </a:r>
            <a:r>
              <a:rPr dirty="0" sz="3900" spc="135" b="0">
                <a:latin typeface="Verdana"/>
                <a:cs typeface="Verdana"/>
              </a:rPr>
              <a:t>o</a:t>
            </a:r>
            <a:r>
              <a:rPr dirty="0" sz="3900" spc="-245" b="0">
                <a:latin typeface="Verdana"/>
                <a:cs typeface="Verdana"/>
              </a:rPr>
              <a:t>r</a:t>
            </a:r>
            <a:r>
              <a:rPr dirty="0" sz="3900" spc="-270" b="0">
                <a:latin typeface="Verdana"/>
                <a:cs typeface="Verdana"/>
              </a:rPr>
              <a:t>m</a:t>
            </a:r>
            <a:r>
              <a:rPr dirty="0" sz="3900" spc="135" b="0">
                <a:latin typeface="Verdana"/>
                <a:cs typeface="Verdana"/>
              </a:rPr>
              <a:t>o</a:t>
            </a:r>
            <a:r>
              <a:rPr dirty="0" sz="3900" spc="-204" b="0">
                <a:latin typeface="Verdana"/>
                <a:cs typeface="Verdana"/>
              </a:rPr>
              <a:t>u</a:t>
            </a:r>
            <a:r>
              <a:rPr dirty="0" sz="3900" spc="155" b="0">
                <a:latin typeface="Verdana"/>
                <a:cs typeface="Verdana"/>
              </a:rPr>
              <a:t>s</a:t>
            </a:r>
            <a:r>
              <a:rPr dirty="0" sz="3900" spc="-275" b="0">
                <a:latin typeface="Verdana"/>
                <a:cs typeface="Verdana"/>
              </a:rPr>
              <a:t> </a:t>
            </a:r>
            <a:r>
              <a:rPr dirty="0" sz="3900" spc="55" b="0">
                <a:latin typeface="Verdana"/>
                <a:cs typeface="Verdana"/>
              </a:rPr>
              <a:t>d</a:t>
            </a:r>
            <a:r>
              <a:rPr dirty="0" sz="3900" spc="-185" b="0">
                <a:latin typeface="Verdana"/>
                <a:cs typeface="Verdana"/>
              </a:rPr>
              <a:t>i</a:t>
            </a:r>
            <a:r>
              <a:rPr dirty="0" sz="3900" spc="150" b="0">
                <a:latin typeface="Verdana"/>
                <a:cs typeface="Verdana"/>
              </a:rPr>
              <a:t>s</a:t>
            </a:r>
            <a:r>
              <a:rPr dirty="0" sz="3900" spc="-125" b="0">
                <a:latin typeface="Verdana"/>
                <a:cs typeface="Verdana"/>
              </a:rPr>
              <a:t>t</a:t>
            </a:r>
            <a:r>
              <a:rPr dirty="0" sz="3900" spc="-185" b="0">
                <a:latin typeface="Verdana"/>
                <a:cs typeface="Verdana"/>
              </a:rPr>
              <a:t>i</a:t>
            </a:r>
            <a:r>
              <a:rPr dirty="0" sz="3900" spc="-215" b="0">
                <a:latin typeface="Verdana"/>
                <a:cs typeface="Verdana"/>
              </a:rPr>
              <a:t>n</a:t>
            </a:r>
            <a:r>
              <a:rPr dirty="0" sz="3900" spc="325" b="0">
                <a:latin typeface="Verdana"/>
                <a:cs typeface="Verdana"/>
              </a:rPr>
              <a:t>c</a:t>
            </a:r>
            <a:r>
              <a:rPr dirty="0" sz="3900" spc="-125" b="0">
                <a:latin typeface="Verdana"/>
                <a:cs typeface="Verdana"/>
              </a:rPr>
              <a:t>t</a:t>
            </a:r>
            <a:r>
              <a:rPr dirty="0" sz="3900" spc="-185" b="0">
                <a:latin typeface="Verdana"/>
                <a:cs typeface="Verdana"/>
              </a:rPr>
              <a:t>i</a:t>
            </a:r>
            <a:r>
              <a:rPr dirty="0" sz="3900" spc="135" b="0">
                <a:latin typeface="Verdana"/>
                <a:cs typeface="Verdana"/>
              </a:rPr>
              <a:t>o</a:t>
            </a:r>
            <a:r>
              <a:rPr dirty="0" sz="3900" spc="-210" b="0">
                <a:latin typeface="Verdana"/>
                <a:cs typeface="Verdana"/>
              </a:rPr>
              <a:t>n</a:t>
            </a:r>
            <a:r>
              <a:rPr dirty="0" sz="3900" spc="-275" b="0">
                <a:latin typeface="Verdana"/>
                <a:cs typeface="Verdana"/>
              </a:rPr>
              <a:t> </a:t>
            </a:r>
            <a:r>
              <a:rPr dirty="0" sz="3900" spc="10" b="0">
                <a:latin typeface="Verdana"/>
                <a:cs typeface="Verdana"/>
              </a:rPr>
              <a:t>f</a:t>
            </a:r>
            <a:r>
              <a:rPr dirty="0" sz="3900" spc="-245" b="0">
                <a:latin typeface="Verdana"/>
                <a:cs typeface="Verdana"/>
              </a:rPr>
              <a:t>r</a:t>
            </a:r>
            <a:r>
              <a:rPr dirty="0" sz="3900" spc="135" b="0">
                <a:latin typeface="Verdana"/>
                <a:cs typeface="Verdana"/>
              </a:rPr>
              <a:t>o</a:t>
            </a:r>
            <a:r>
              <a:rPr dirty="0" sz="3900" spc="-265" b="0">
                <a:latin typeface="Verdana"/>
                <a:cs typeface="Verdana"/>
              </a:rPr>
              <a:t>m</a:t>
            </a:r>
            <a:r>
              <a:rPr dirty="0" sz="3900" spc="-275" b="0">
                <a:latin typeface="Verdana"/>
                <a:cs typeface="Verdana"/>
              </a:rPr>
              <a:t> </a:t>
            </a:r>
            <a:r>
              <a:rPr dirty="0" sz="3900" spc="-125" b="0">
                <a:latin typeface="Verdana"/>
                <a:cs typeface="Verdana"/>
              </a:rPr>
              <a:t>t</a:t>
            </a:r>
            <a:r>
              <a:rPr dirty="0" sz="3900" spc="-210" b="0">
                <a:latin typeface="Verdana"/>
                <a:cs typeface="Verdana"/>
              </a:rPr>
              <a:t>h</a:t>
            </a:r>
            <a:r>
              <a:rPr dirty="0" sz="3900" spc="105" b="0">
                <a:latin typeface="Verdana"/>
                <a:cs typeface="Verdana"/>
              </a:rPr>
              <a:t>e  </a:t>
            </a:r>
            <a:r>
              <a:rPr dirty="0" sz="3900" spc="-70" b="0">
                <a:latin typeface="Verdana"/>
                <a:cs typeface="Verdana"/>
              </a:rPr>
              <a:t>chart </a:t>
            </a:r>
            <a:r>
              <a:rPr dirty="0" sz="3900" spc="-20" b="0">
                <a:latin typeface="Verdana"/>
                <a:cs typeface="Verdana"/>
              </a:rPr>
              <a:t>split </a:t>
            </a:r>
            <a:r>
              <a:rPr dirty="0" sz="3900" spc="25" b="0">
                <a:latin typeface="Verdana"/>
                <a:cs typeface="Verdana"/>
              </a:rPr>
              <a:t>between </a:t>
            </a:r>
            <a:r>
              <a:rPr dirty="0" sz="3900" spc="-120" b="0">
                <a:latin typeface="Verdana"/>
                <a:cs typeface="Verdana"/>
              </a:rPr>
              <a:t>ubiquity </a:t>
            </a:r>
            <a:r>
              <a:rPr dirty="0" sz="3900" spc="75" b="0">
                <a:latin typeface="Verdana"/>
                <a:cs typeface="Verdana"/>
              </a:rPr>
              <a:t>of </a:t>
            </a:r>
            <a:r>
              <a:rPr dirty="0" sz="3900" spc="-65" b="0">
                <a:latin typeface="Verdana"/>
                <a:cs typeface="Verdana"/>
              </a:rPr>
              <a:t>the </a:t>
            </a:r>
            <a:r>
              <a:rPr dirty="0" sz="3900" spc="-5" b="0">
                <a:latin typeface="Verdana"/>
                <a:cs typeface="Verdana"/>
              </a:rPr>
              <a:t>beat </a:t>
            </a:r>
            <a:r>
              <a:rPr dirty="0" sz="3900" spc="75" b="0">
                <a:latin typeface="Verdana"/>
                <a:cs typeface="Verdana"/>
              </a:rPr>
              <a:t>5 </a:t>
            </a:r>
            <a:r>
              <a:rPr dirty="0" sz="3900" spc="-15" b="0">
                <a:latin typeface="Verdana"/>
                <a:cs typeface="Verdana"/>
              </a:rPr>
              <a:t>categories. </a:t>
            </a:r>
            <a:r>
              <a:rPr dirty="0" sz="3900" spc="10" b="0">
                <a:latin typeface="Verdana"/>
                <a:cs typeface="Verdana"/>
              </a:rPr>
              <a:t>The </a:t>
            </a:r>
            <a:r>
              <a:rPr dirty="0" sz="3900" spc="15" b="0">
                <a:latin typeface="Verdana"/>
                <a:cs typeface="Verdana"/>
              </a:rPr>
              <a:t> </a:t>
            </a:r>
            <a:r>
              <a:rPr dirty="0" sz="3900" spc="-160" b="0">
                <a:latin typeface="Verdana"/>
                <a:cs typeface="Verdana"/>
              </a:rPr>
              <a:t>primary</a:t>
            </a:r>
            <a:r>
              <a:rPr dirty="0" sz="3900" spc="-275" b="0">
                <a:latin typeface="Verdana"/>
                <a:cs typeface="Verdana"/>
              </a:rPr>
              <a:t> </a:t>
            </a:r>
            <a:r>
              <a:rPr dirty="0" sz="3900" spc="20" b="0">
                <a:latin typeface="Verdana"/>
                <a:cs typeface="Verdana"/>
              </a:rPr>
              <a:t>biggest</a:t>
            </a:r>
            <a:r>
              <a:rPr dirty="0" sz="3900" spc="-275" b="0">
                <a:latin typeface="Verdana"/>
                <a:cs typeface="Verdana"/>
              </a:rPr>
              <a:t> </a:t>
            </a:r>
            <a:r>
              <a:rPr dirty="0" sz="3900" spc="-80" b="0">
                <a:latin typeface="Verdana"/>
                <a:cs typeface="Verdana"/>
              </a:rPr>
              <a:t>rate</a:t>
            </a:r>
            <a:r>
              <a:rPr dirty="0" sz="3900" spc="-275" b="0">
                <a:latin typeface="Verdana"/>
                <a:cs typeface="Verdana"/>
              </a:rPr>
              <a:t> </a:t>
            </a:r>
            <a:r>
              <a:rPr dirty="0" sz="3900" spc="-15" b="0">
                <a:latin typeface="Verdana"/>
                <a:cs typeface="Verdana"/>
              </a:rPr>
              <a:t>creatures</a:t>
            </a:r>
            <a:r>
              <a:rPr dirty="0" sz="3900" spc="-275" b="0">
                <a:latin typeface="Verdana"/>
                <a:cs typeface="Verdana"/>
              </a:rPr>
              <a:t> </a:t>
            </a:r>
            <a:r>
              <a:rPr dirty="0" sz="3900" spc="-40" b="0">
                <a:latin typeface="Verdana"/>
                <a:cs typeface="Verdana"/>
              </a:rPr>
              <a:t>outflanked</a:t>
            </a:r>
            <a:r>
              <a:rPr dirty="0" sz="3900" spc="-275" b="0">
                <a:latin typeface="Verdana"/>
                <a:cs typeface="Verdana"/>
              </a:rPr>
              <a:t> </a:t>
            </a:r>
            <a:r>
              <a:rPr dirty="0" sz="3900" spc="-65" b="0">
                <a:latin typeface="Verdana"/>
                <a:cs typeface="Verdana"/>
              </a:rPr>
              <a:t>the</a:t>
            </a:r>
            <a:r>
              <a:rPr dirty="0" sz="3900" spc="-275" b="0">
                <a:latin typeface="Verdana"/>
                <a:cs typeface="Verdana"/>
              </a:rPr>
              <a:t> </a:t>
            </a:r>
            <a:r>
              <a:rPr dirty="0" sz="3900" spc="-100" b="0">
                <a:latin typeface="Verdana"/>
                <a:cs typeface="Verdana"/>
              </a:rPr>
              <a:t>moment</a:t>
            </a:r>
            <a:r>
              <a:rPr dirty="0" sz="3900" spc="-275" b="0">
                <a:latin typeface="Verdana"/>
                <a:cs typeface="Verdana"/>
              </a:rPr>
              <a:t> </a:t>
            </a:r>
            <a:r>
              <a:rPr dirty="0" sz="3900" spc="20" b="0">
                <a:latin typeface="Verdana"/>
                <a:cs typeface="Verdana"/>
              </a:rPr>
              <a:t>biggest </a:t>
            </a:r>
            <a:r>
              <a:rPr dirty="0" sz="3900" spc="-1355" b="0">
                <a:latin typeface="Verdana"/>
                <a:cs typeface="Verdana"/>
              </a:rPr>
              <a:t> </a:t>
            </a:r>
            <a:r>
              <a:rPr dirty="0" sz="3900" spc="20" b="0">
                <a:latin typeface="Verdana"/>
                <a:cs typeface="Verdana"/>
              </a:rPr>
              <a:t>one</a:t>
            </a:r>
            <a:r>
              <a:rPr dirty="0" sz="3900" spc="-280" b="0">
                <a:latin typeface="Verdana"/>
                <a:cs typeface="Verdana"/>
              </a:rPr>
              <a:t> </a:t>
            </a:r>
            <a:r>
              <a:rPr dirty="0" sz="3900" spc="100" b="0">
                <a:latin typeface="Verdana"/>
                <a:cs typeface="Verdana"/>
              </a:rPr>
              <a:t>science</a:t>
            </a:r>
            <a:r>
              <a:rPr dirty="0" sz="3900" spc="-275" b="0">
                <a:latin typeface="Verdana"/>
                <a:cs typeface="Verdana"/>
              </a:rPr>
              <a:t> </a:t>
            </a:r>
            <a:r>
              <a:rPr dirty="0" sz="3900" spc="-50" b="0">
                <a:latin typeface="Verdana"/>
                <a:cs typeface="Verdana"/>
              </a:rPr>
              <a:t>by</a:t>
            </a:r>
            <a:r>
              <a:rPr dirty="0" sz="3900" spc="-275" b="0">
                <a:latin typeface="Verdana"/>
                <a:cs typeface="Verdana"/>
              </a:rPr>
              <a:t> </a:t>
            </a:r>
            <a:r>
              <a:rPr dirty="0" sz="3900" spc="-735" b="0">
                <a:latin typeface="Verdana"/>
                <a:cs typeface="Verdana"/>
              </a:rPr>
              <a:t>1.1%.</a:t>
            </a:r>
            <a:endParaRPr sz="3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793490" cy="38988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16041" y="0"/>
            <a:ext cx="2871957" cy="76326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98499" y="494347"/>
            <a:ext cx="9679940" cy="13716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800" spc="195" b="0">
                <a:solidFill>
                  <a:srgbClr val="FFFFFF"/>
                </a:solidFill>
                <a:latin typeface="Georgia"/>
                <a:cs typeface="Georgia"/>
              </a:rPr>
              <a:t>Recommendations</a:t>
            </a:r>
            <a:endParaRPr sz="880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5797" y="2037595"/>
            <a:ext cx="17545050" cy="78352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80645" marR="72390" indent="-635">
              <a:lnSpc>
                <a:spcPct val="108500"/>
              </a:lnSpc>
              <a:spcBef>
                <a:spcPts val="95"/>
              </a:spcBef>
            </a:pPr>
            <a:r>
              <a:rPr dirty="0" sz="4550" spc="229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4550" spc="-29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4550" spc="15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550" spc="-114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4550" spc="-15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4550" spc="-25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4550" spc="-29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4550" spc="15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550" spc="17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4550" spc="-3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550" spc="-114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4550" spc="-26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4550" spc="5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4550" spc="-3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550" spc="16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4550" spc="37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4550" spc="-22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4550" spc="15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550" spc="-26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4550" spc="37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4550" spc="15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550" spc="-3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550" spc="1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4550" spc="15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550" spc="-29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4550" spc="15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550" spc="-3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550" spc="-15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4550" spc="1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4550" spc="1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4550" spc="-3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550" spc="14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4550" spc="1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4550" spc="-3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550" spc="-15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4550" spc="-254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4550" spc="15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550" spc="-3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550" spc="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4550" spc="14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4550" spc="-29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4550" spc="15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550" spc="-33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4550" spc="14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4550" spc="16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4550" spc="-15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4550" spc="-3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550" spc="5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4550" spc="-29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4550" spc="15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550" spc="-335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4550" spc="-114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4550" spc="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4550" spc="15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550" spc="-26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4550" spc="-140">
                <a:solidFill>
                  <a:srgbClr val="FFFFFF"/>
                </a:solidFill>
                <a:latin typeface="Verdana"/>
                <a:cs typeface="Verdana"/>
              </a:rPr>
              <a:t>t  </a:t>
            </a:r>
            <a:r>
              <a:rPr dirty="0" sz="4550" spc="15">
                <a:solidFill>
                  <a:srgbClr val="FFFFFF"/>
                </a:solidFill>
                <a:latin typeface="Verdana"/>
                <a:cs typeface="Verdana"/>
              </a:rPr>
              <a:t>substance</a:t>
            </a:r>
            <a:r>
              <a:rPr dirty="0" sz="4550" spc="-3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550" spc="25">
                <a:solidFill>
                  <a:srgbClr val="FFFFFF"/>
                </a:solidFill>
                <a:latin typeface="Verdana"/>
                <a:cs typeface="Verdana"/>
              </a:rPr>
              <a:t>categories</a:t>
            </a:r>
            <a:r>
              <a:rPr dirty="0" sz="4550" spc="-3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550" spc="-155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dirty="0" sz="4550" spc="-3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550" spc="30">
                <a:solidFill>
                  <a:srgbClr val="FFFFFF"/>
                </a:solidFill>
                <a:latin typeface="Verdana"/>
                <a:cs typeface="Verdana"/>
              </a:rPr>
              <a:t>solid</a:t>
            </a:r>
            <a:r>
              <a:rPr dirty="0" sz="4550" spc="-3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550" spc="-90">
                <a:solidFill>
                  <a:srgbClr val="FFFFFF"/>
                </a:solidFill>
                <a:latin typeface="Verdana"/>
                <a:cs typeface="Verdana"/>
              </a:rPr>
              <a:t>eating</a:t>
            </a:r>
            <a:r>
              <a:rPr dirty="0" sz="4550" spc="-3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550" spc="-70">
                <a:solidFill>
                  <a:srgbClr val="FFFFFF"/>
                </a:solidFill>
                <a:latin typeface="Verdana"/>
                <a:cs typeface="Verdana"/>
              </a:rPr>
              <a:t>positioning</a:t>
            </a:r>
            <a:r>
              <a:rPr dirty="0" sz="4550" spc="-3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550" spc="3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4550" spc="-3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550" spc="-8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4550" spc="-3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550" spc="-175">
                <a:solidFill>
                  <a:srgbClr val="FFFFFF"/>
                </a:solidFill>
                <a:latin typeface="Verdana"/>
                <a:cs typeface="Verdana"/>
              </a:rPr>
              <a:t>third </a:t>
            </a:r>
            <a:r>
              <a:rPr dirty="0" sz="4550" spc="-15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550" spc="-135">
                <a:solidFill>
                  <a:srgbClr val="FFFFFF"/>
                </a:solidFill>
                <a:latin typeface="Verdana"/>
                <a:cs typeface="Verdana"/>
              </a:rPr>
              <a:t>one. </a:t>
            </a:r>
            <a:r>
              <a:rPr dirty="0" sz="4550" spc="275">
                <a:solidFill>
                  <a:srgbClr val="FFFFFF"/>
                </a:solidFill>
                <a:latin typeface="Verdana"/>
                <a:cs typeface="Verdana"/>
              </a:rPr>
              <a:t>We </a:t>
            </a:r>
            <a:r>
              <a:rPr dirty="0" sz="4550" spc="15">
                <a:solidFill>
                  <a:srgbClr val="FFFFFF"/>
                </a:solidFill>
                <a:latin typeface="Verdana"/>
                <a:cs typeface="Verdana"/>
              </a:rPr>
              <a:t>prescribe </a:t>
            </a:r>
            <a:r>
              <a:rPr dirty="0" sz="4550" spc="-175">
                <a:solidFill>
                  <a:srgbClr val="FFFFFF"/>
                </a:solidFill>
                <a:latin typeface="Verdana"/>
                <a:cs typeface="Verdana"/>
              </a:rPr>
              <a:t>making </a:t>
            </a:r>
            <a:r>
              <a:rPr dirty="0" sz="4550" spc="-80">
                <a:solidFill>
                  <a:srgbClr val="FFFFFF"/>
                </a:solidFill>
                <a:latin typeface="Verdana"/>
                <a:cs typeface="Verdana"/>
              </a:rPr>
              <a:t>more </a:t>
            </a:r>
            <a:r>
              <a:rPr dirty="0" sz="4550" spc="15">
                <a:solidFill>
                  <a:srgbClr val="FFFFFF"/>
                </a:solidFill>
                <a:latin typeface="Verdana"/>
                <a:cs typeface="Verdana"/>
              </a:rPr>
              <a:t>substance </a:t>
            </a:r>
            <a:r>
              <a:rPr dirty="0" sz="4550" spc="-30">
                <a:solidFill>
                  <a:srgbClr val="FFFFFF"/>
                </a:solidFill>
                <a:latin typeface="Verdana"/>
                <a:cs typeface="Verdana"/>
              </a:rPr>
              <a:t>related </a:t>
            </a:r>
            <a:r>
              <a:rPr dirty="0" sz="455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dirty="0" sz="4550" spc="10">
                <a:solidFill>
                  <a:srgbClr val="FFFFFF"/>
                </a:solidFill>
                <a:latin typeface="Verdana"/>
                <a:cs typeface="Verdana"/>
              </a:rPr>
              <a:t>those </a:t>
            </a:r>
            <a:r>
              <a:rPr dirty="0" sz="4550" spc="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550" spc="25">
                <a:solidFill>
                  <a:srgbClr val="FFFFFF"/>
                </a:solidFill>
                <a:latin typeface="Verdana"/>
                <a:cs typeface="Verdana"/>
              </a:rPr>
              <a:t>categories</a:t>
            </a:r>
            <a:r>
              <a:rPr dirty="0" sz="4550" spc="-3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55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4550" spc="-3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550" spc="70">
                <a:solidFill>
                  <a:srgbClr val="FFFFFF"/>
                </a:solidFill>
                <a:latin typeface="Verdana"/>
                <a:cs typeface="Verdana"/>
              </a:rPr>
              <a:t>boost</a:t>
            </a:r>
            <a:r>
              <a:rPr dirty="0" sz="4550" spc="-3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550" spc="-15">
                <a:solidFill>
                  <a:srgbClr val="FFFFFF"/>
                </a:solidFill>
                <a:latin typeface="Verdana"/>
                <a:cs typeface="Verdana"/>
              </a:rPr>
              <a:t>client</a:t>
            </a:r>
            <a:r>
              <a:rPr dirty="0" sz="4550" spc="-3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550" spc="-80">
                <a:solidFill>
                  <a:srgbClr val="FFFFFF"/>
                </a:solidFill>
                <a:latin typeface="Verdana"/>
                <a:cs typeface="Verdana"/>
              </a:rPr>
              <a:t>engagements.</a:t>
            </a:r>
            <a:endParaRPr sz="4550">
              <a:latin typeface="Verdana"/>
              <a:cs typeface="Verdana"/>
            </a:endParaRPr>
          </a:p>
          <a:p>
            <a:pPr algn="ctr" marL="78740" marR="71120" indent="-635">
              <a:lnSpc>
                <a:spcPts val="5400"/>
              </a:lnSpc>
              <a:spcBef>
                <a:spcPts val="245"/>
              </a:spcBef>
            </a:pPr>
            <a:r>
              <a:rPr dirty="0" sz="4150" spc="-90">
                <a:solidFill>
                  <a:srgbClr val="FFFFFF"/>
                </a:solidFill>
                <a:latin typeface="Verdana"/>
                <a:cs typeface="Verdana"/>
              </a:rPr>
              <a:t>Healthy </a:t>
            </a:r>
            <a:r>
              <a:rPr dirty="0" sz="4150" spc="-80">
                <a:solidFill>
                  <a:srgbClr val="FFFFFF"/>
                </a:solidFill>
                <a:latin typeface="Verdana"/>
                <a:cs typeface="Verdana"/>
              </a:rPr>
              <a:t>eating </a:t>
            </a:r>
            <a:r>
              <a:rPr dirty="0" sz="4150">
                <a:solidFill>
                  <a:srgbClr val="FFFFFF"/>
                </a:solidFill>
                <a:latin typeface="Verdana"/>
                <a:cs typeface="Verdana"/>
              </a:rPr>
              <a:t>can </a:t>
            </a:r>
            <a:r>
              <a:rPr dirty="0" sz="4150" spc="95">
                <a:solidFill>
                  <a:srgbClr val="FFFFFF"/>
                </a:solidFill>
                <a:latin typeface="Verdana"/>
                <a:cs typeface="Verdana"/>
              </a:rPr>
              <a:t>be </a:t>
            </a:r>
            <a:r>
              <a:rPr dirty="0" sz="4150" spc="-105">
                <a:solidFill>
                  <a:srgbClr val="FFFFFF"/>
                </a:solidFill>
                <a:latin typeface="Verdana"/>
                <a:cs typeface="Verdana"/>
              </a:rPr>
              <a:t>put </a:t>
            </a:r>
            <a:r>
              <a:rPr dirty="0" sz="4150" spc="-215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dirty="0" sz="4150" spc="-30">
                <a:solidFill>
                  <a:srgbClr val="FFFFFF"/>
                </a:solidFill>
                <a:latin typeface="Verdana"/>
                <a:cs typeface="Verdana"/>
              </a:rPr>
              <a:t>same </a:t>
            </a:r>
            <a:r>
              <a:rPr dirty="0" sz="4150" spc="-5">
                <a:solidFill>
                  <a:srgbClr val="FFFFFF"/>
                </a:solidFill>
                <a:latin typeface="Verdana"/>
                <a:cs typeface="Verdana"/>
              </a:rPr>
              <a:t>category </a:t>
            </a:r>
            <a:r>
              <a:rPr dirty="0" sz="4150" spc="25">
                <a:solidFill>
                  <a:srgbClr val="FFFFFF"/>
                </a:solidFill>
                <a:latin typeface="Verdana"/>
                <a:cs typeface="Verdana"/>
              </a:rPr>
              <a:t>as </a:t>
            </a:r>
            <a:r>
              <a:rPr dirty="0" sz="4150" spc="-200">
                <a:solidFill>
                  <a:srgbClr val="FFFFFF"/>
                </a:solidFill>
                <a:latin typeface="Verdana"/>
                <a:cs typeface="Verdana"/>
              </a:rPr>
              <a:t>"nourishment". </a:t>
            </a:r>
            <a:r>
              <a:rPr dirty="0" sz="4150" spc="250">
                <a:solidFill>
                  <a:srgbClr val="FFFFFF"/>
                </a:solidFill>
                <a:latin typeface="Verdana"/>
                <a:cs typeface="Verdana"/>
              </a:rPr>
              <a:t>We </a:t>
            </a:r>
            <a:r>
              <a:rPr dirty="0" sz="4150" spc="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150" spc="-35">
                <a:solidFill>
                  <a:srgbClr val="FFFFFF"/>
                </a:solidFill>
                <a:latin typeface="Verdana"/>
                <a:cs typeface="Verdana"/>
              </a:rPr>
              <a:t>recommend</a:t>
            </a:r>
            <a:r>
              <a:rPr dirty="0" sz="41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150" spc="-25">
                <a:solidFill>
                  <a:srgbClr val="FFFFFF"/>
                </a:solidFill>
                <a:latin typeface="Verdana"/>
                <a:cs typeface="Verdana"/>
              </a:rPr>
              <a:t>collaborating</a:t>
            </a:r>
            <a:r>
              <a:rPr dirty="0" sz="41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150" spc="-14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dirty="0" sz="41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150" spc="-105">
                <a:solidFill>
                  <a:srgbClr val="FFFFFF"/>
                </a:solidFill>
                <a:latin typeface="Verdana"/>
                <a:cs typeface="Verdana"/>
              </a:rPr>
              <a:t>healthy</a:t>
            </a:r>
            <a:r>
              <a:rPr dirty="0" sz="41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150" spc="-130">
                <a:solidFill>
                  <a:srgbClr val="FFFFFF"/>
                </a:solidFill>
                <a:latin typeface="Verdana"/>
                <a:cs typeface="Verdana"/>
              </a:rPr>
              <a:t>nourishment</a:t>
            </a:r>
            <a:r>
              <a:rPr dirty="0" sz="41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150" spc="-60">
                <a:solidFill>
                  <a:srgbClr val="FFFFFF"/>
                </a:solidFill>
                <a:latin typeface="Verdana"/>
                <a:cs typeface="Verdana"/>
              </a:rPr>
              <a:t>brands</a:t>
            </a:r>
            <a:r>
              <a:rPr dirty="0" sz="41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15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41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150">
                <a:solidFill>
                  <a:srgbClr val="FFFFFF"/>
                </a:solidFill>
                <a:latin typeface="Verdana"/>
                <a:cs typeface="Verdana"/>
              </a:rPr>
              <a:t>assist </a:t>
            </a:r>
            <a:r>
              <a:rPr dirty="0" sz="4150" spc="-14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150" spc="-120">
                <a:solidFill>
                  <a:srgbClr val="FFFFFF"/>
                </a:solidFill>
                <a:latin typeface="Verdana"/>
                <a:cs typeface="Verdana"/>
              </a:rPr>
              <a:t>bring</a:t>
            </a:r>
            <a:r>
              <a:rPr dirty="0" sz="41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150" spc="-100">
                <a:solidFill>
                  <a:srgbClr val="FFFFFF"/>
                </a:solidFill>
                <a:latin typeface="Verdana"/>
                <a:cs typeface="Verdana"/>
              </a:rPr>
              <a:t>brand</a:t>
            </a:r>
            <a:r>
              <a:rPr dirty="0" sz="41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150" spc="-65">
                <a:solidFill>
                  <a:srgbClr val="FFFFFF"/>
                </a:solidFill>
                <a:latin typeface="Verdana"/>
                <a:cs typeface="Verdana"/>
              </a:rPr>
              <a:t>mindfulness</a:t>
            </a:r>
            <a:r>
              <a:rPr dirty="0" sz="41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150" spc="-9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41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15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41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150" spc="-25">
                <a:solidFill>
                  <a:srgbClr val="FFFFFF"/>
                </a:solidFill>
                <a:latin typeface="Verdana"/>
                <a:cs typeface="Verdana"/>
              </a:rPr>
              <a:t>reach</a:t>
            </a:r>
            <a:r>
              <a:rPr dirty="0" sz="41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150" spc="-75">
                <a:solidFill>
                  <a:srgbClr val="FFFFFF"/>
                </a:solidFill>
                <a:latin typeface="Verdana"/>
                <a:cs typeface="Verdana"/>
              </a:rPr>
              <a:t>more</a:t>
            </a:r>
            <a:r>
              <a:rPr dirty="0" sz="41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150" spc="-55">
                <a:solidFill>
                  <a:srgbClr val="FFFFFF"/>
                </a:solidFill>
                <a:latin typeface="Verdana"/>
                <a:cs typeface="Verdana"/>
              </a:rPr>
              <a:t>extensive</a:t>
            </a:r>
            <a:r>
              <a:rPr dirty="0" sz="41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150" spc="-70">
                <a:solidFill>
                  <a:srgbClr val="FFFFFF"/>
                </a:solidFill>
                <a:latin typeface="Verdana"/>
                <a:cs typeface="Verdana"/>
              </a:rPr>
              <a:t>audience.</a:t>
            </a:r>
            <a:endParaRPr sz="4150">
              <a:latin typeface="Verdana"/>
              <a:cs typeface="Verdana"/>
            </a:endParaRPr>
          </a:p>
          <a:p>
            <a:pPr algn="ctr" marL="12700" marR="5080">
              <a:lnSpc>
                <a:spcPts val="5400"/>
              </a:lnSpc>
            </a:pPr>
            <a:r>
              <a:rPr dirty="0" sz="4150" spc="-55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dirty="0" sz="41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150" spc="-105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dirty="0" sz="41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150" spc="-140">
                <a:solidFill>
                  <a:srgbClr val="FFFFFF"/>
                </a:solidFill>
                <a:latin typeface="Verdana"/>
                <a:cs typeface="Verdana"/>
              </a:rPr>
              <a:t>innovation</a:t>
            </a:r>
            <a:r>
              <a:rPr dirty="0" sz="41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150" spc="-75">
                <a:solidFill>
                  <a:srgbClr val="FFFFFF"/>
                </a:solidFill>
                <a:latin typeface="Verdana"/>
                <a:cs typeface="Verdana"/>
              </a:rPr>
              <a:t>age,</a:t>
            </a:r>
            <a:r>
              <a:rPr dirty="0" sz="41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150" spc="-85">
                <a:solidFill>
                  <a:srgbClr val="FFFFFF"/>
                </a:solidFill>
                <a:latin typeface="Verdana"/>
                <a:cs typeface="Verdana"/>
              </a:rPr>
              <a:t>there's</a:t>
            </a:r>
            <a:r>
              <a:rPr dirty="0" sz="41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150" spc="-50">
                <a:solidFill>
                  <a:srgbClr val="FFFFFF"/>
                </a:solidFill>
                <a:latin typeface="Verdana"/>
                <a:cs typeface="Verdana"/>
              </a:rPr>
              <a:t>no</a:t>
            </a:r>
            <a:r>
              <a:rPr dirty="0" sz="41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150" spc="45">
                <a:solidFill>
                  <a:srgbClr val="FFFFFF"/>
                </a:solidFill>
                <a:latin typeface="Verdana"/>
                <a:cs typeface="Verdana"/>
              </a:rPr>
              <a:t>shock</a:t>
            </a:r>
            <a:r>
              <a:rPr dirty="0" sz="41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15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41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150" spc="145">
                <a:solidFill>
                  <a:srgbClr val="FFFFFF"/>
                </a:solidFill>
                <a:latin typeface="Verdana"/>
                <a:cs typeface="Verdana"/>
              </a:rPr>
              <a:t>see</a:t>
            </a:r>
            <a:r>
              <a:rPr dirty="0" sz="41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150" spc="-140">
                <a:solidFill>
                  <a:srgbClr val="FFFFFF"/>
                </a:solidFill>
                <a:latin typeface="Verdana"/>
                <a:cs typeface="Verdana"/>
              </a:rPr>
              <a:t>innovation</a:t>
            </a:r>
            <a:r>
              <a:rPr dirty="0" sz="41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150" spc="-215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41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150" spc="50">
                <a:solidFill>
                  <a:srgbClr val="FFFFFF"/>
                </a:solidFill>
                <a:latin typeface="Verdana"/>
                <a:cs typeface="Verdana"/>
              </a:rPr>
              <a:t>best</a:t>
            </a:r>
            <a:r>
              <a:rPr dirty="0" sz="41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150" spc="70">
                <a:solidFill>
                  <a:srgbClr val="FFFFFF"/>
                </a:solidFill>
                <a:latin typeface="Verdana"/>
                <a:cs typeface="Verdana"/>
              </a:rPr>
              <a:t>5 </a:t>
            </a:r>
            <a:r>
              <a:rPr dirty="0" sz="4150" spc="-14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150" spc="-25">
                <a:solidFill>
                  <a:srgbClr val="FFFFFF"/>
                </a:solidFill>
                <a:latin typeface="Verdana"/>
                <a:cs typeface="Verdana"/>
              </a:rPr>
              <a:t>categories.</a:t>
            </a:r>
            <a:r>
              <a:rPr dirty="0" sz="41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150" spc="-420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dirty="0" sz="41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150" spc="-15">
                <a:solidFill>
                  <a:srgbClr val="FFFFFF"/>
                </a:solidFill>
                <a:latin typeface="Verdana"/>
                <a:cs typeface="Verdana"/>
              </a:rPr>
              <a:t>appears</a:t>
            </a:r>
            <a:r>
              <a:rPr dirty="0" sz="41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150" spc="-155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dirty="0" sz="41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150" spc="10">
                <a:solidFill>
                  <a:srgbClr val="FFFFFF"/>
                </a:solidFill>
                <a:latin typeface="Verdana"/>
                <a:cs typeface="Verdana"/>
              </a:rPr>
              <a:t>clients</a:t>
            </a:r>
            <a:r>
              <a:rPr dirty="0" sz="41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150" spc="-10">
                <a:solidFill>
                  <a:srgbClr val="FFFFFF"/>
                </a:solidFill>
                <a:latin typeface="Verdana"/>
                <a:cs typeface="Verdana"/>
              </a:rPr>
              <a:t>appreciate</a:t>
            </a:r>
            <a:r>
              <a:rPr dirty="0" sz="41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150" spc="25">
                <a:solidFill>
                  <a:srgbClr val="FFFFFF"/>
                </a:solidFill>
                <a:latin typeface="Verdana"/>
                <a:cs typeface="Verdana"/>
              </a:rPr>
              <a:t>tech</a:t>
            </a:r>
            <a:r>
              <a:rPr dirty="0" sz="41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150" spc="-40">
                <a:solidFill>
                  <a:srgbClr val="FFFFFF"/>
                </a:solidFill>
                <a:latin typeface="Verdana"/>
                <a:cs typeface="Verdana"/>
              </a:rPr>
              <a:t>substance.</a:t>
            </a:r>
            <a:endParaRPr sz="4150">
              <a:latin typeface="Verdana"/>
              <a:cs typeface="Verdana"/>
            </a:endParaRPr>
          </a:p>
          <a:p>
            <a:pPr algn="ctr" marL="163195" marR="155575">
              <a:lnSpc>
                <a:spcPts val="5400"/>
              </a:lnSpc>
            </a:pPr>
            <a:r>
              <a:rPr dirty="0" sz="4150" spc="-35">
                <a:solidFill>
                  <a:srgbClr val="FFFFFF"/>
                </a:solidFill>
                <a:latin typeface="Verdana"/>
                <a:cs typeface="Verdana"/>
              </a:rPr>
              <a:t>Collaborating</a:t>
            </a:r>
            <a:r>
              <a:rPr dirty="0" sz="41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150" spc="-130">
                <a:solidFill>
                  <a:srgbClr val="FFFFFF"/>
                </a:solidFill>
                <a:latin typeface="Verdana"/>
                <a:cs typeface="Verdana"/>
              </a:rPr>
              <a:t>through</a:t>
            </a:r>
            <a:r>
              <a:rPr dirty="0" sz="41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150" spc="-60">
                <a:solidFill>
                  <a:srgbClr val="FFFFFF"/>
                </a:solidFill>
                <a:latin typeface="Verdana"/>
                <a:cs typeface="Verdana"/>
              </a:rPr>
              <a:t>brands</a:t>
            </a:r>
            <a:r>
              <a:rPr dirty="0" sz="415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150" spc="-95">
                <a:solidFill>
                  <a:srgbClr val="FFFFFF"/>
                </a:solidFill>
                <a:latin typeface="Verdana"/>
                <a:cs typeface="Verdana"/>
              </a:rPr>
              <a:t>organization</a:t>
            </a:r>
            <a:r>
              <a:rPr dirty="0" sz="41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150" spc="-14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dirty="0" sz="415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150" spc="25">
                <a:solidFill>
                  <a:srgbClr val="FFFFFF"/>
                </a:solidFill>
                <a:latin typeface="Verdana"/>
                <a:cs typeface="Verdana"/>
              </a:rPr>
              <a:t>tech</a:t>
            </a:r>
            <a:r>
              <a:rPr dirty="0" sz="41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150" spc="-5">
                <a:solidFill>
                  <a:srgbClr val="FFFFFF"/>
                </a:solidFill>
                <a:latin typeface="Verdana"/>
                <a:cs typeface="Verdana"/>
              </a:rPr>
              <a:t>companies</a:t>
            </a:r>
            <a:r>
              <a:rPr dirty="0" sz="41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150" spc="-45">
                <a:solidFill>
                  <a:srgbClr val="FFFFFF"/>
                </a:solidFill>
                <a:latin typeface="Verdana"/>
                <a:cs typeface="Verdana"/>
              </a:rPr>
              <a:t>will </a:t>
            </a:r>
            <a:r>
              <a:rPr dirty="0" sz="4150" spc="-14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150" spc="33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4150" spc="14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150" spc="-27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4150" spc="-14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4150" spc="-10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4150" spc="-20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4150" spc="-2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4150" spc="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4150" spc="-175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41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150" spc="-20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4150" spc="-2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4150" spc="33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4150" spc="-27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4150" spc="14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150" spc="-30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4150" spc="14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150" spc="-2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4150" spc="-1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41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150" spc="14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150" spc="-2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4150" spc="5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4150" spc="-10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4150" spc="5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4150" spc="14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150" spc="-30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4150" spc="14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150" spc="-2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4150" spc="-1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41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150" spc="-27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4150" spc="-10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4150" spc="-14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4150" spc="14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150" spc="15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4150" spc="-52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41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4895013" cy="51307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70616" y="0"/>
            <a:ext cx="2817384" cy="97535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39345" y="2627260"/>
            <a:ext cx="17009745" cy="3835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07500"/>
              </a:lnSpc>
              <a:spcBef>
                <a:spcPts val="100"/>
              </a:spcBef>
            </a:pPr>
            <a:r>
              <a:rPr dirty="0" sz="4650" spc="11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4650" spc="-3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650" spc="-120">
                <a:solidFill>
                  <a:srgbClr val="FFFFFF"/>
                </a:solidFill>
                <a:latin typeface="Verdana"/>
                <a:cs typeface="Verdana"/>
              </a:rPr>
              <a:t>much</a:t>
            </a:r>
            <a:r>
              <a:rPr dirty="0" sz="4650" spc="-3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650" spc="3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4650" spc="-3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650" spc="-120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dirty="0" sz="4650" spc="-3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650" spc="-145">
                <a:solidFill>
                  <a:srgbClr val="FFFFFF"/>
                </a:solidFill>
                <a:latin typeface="Verdana"/>
                <a:cs typeface="Verdana"/>
              </a:rPr>
              <a:t>examination</a:t>
            </a:r>
            <a:r>
              <a:rPr dirty="0" sz="4650" spc="-3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650" spc="20">
                <a:solidFill>
                  <a:srgbClr val="FFFFFF"/>
                </a:solidFill>
                <a:latin typeface="Verdana"/>
                <a:cs typeface="Verdana"/>
              </a:rPr>
              <a:t>was</a:t>
            </a:r>
            <a:r>
              <a:rPr dirty="0" sz="4650" spc="-3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650" spc="-110">
                <a:solidFill>
                  <a:srgbClr val="FFFFFF"/>
                </a:solidFill>
                <a:latin typeface="Verdana"/>
                <a:cs typeface="Verdana"/>
              </a:rPr>
              <a:t>quick,</a:t>
            </a:r>
            <a:r>
              <a:rPr dirty="0" sz="4650" spc="-3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650" spc="85">
                <a:solidFill>
                  <a:srgbClr val="FFFFFF"/>
                </a:solidFill>
                <a:latin typeface="Verdana"/>
                <a:cs typeface="Verdana"/>
              </a:rPr>
              <a:t>we</a:t>
            </a:r>
            <a:r>
              <a:rPr dirty="0" sz="4650" spc="-3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650" spc="-85">
                <a:solidFill>
                  <a:srgbClr val="FFFFFF"/>
                </a:solidFill>
                <a:latin typeface="Verdana"/>
                <a:cs typeface="Verdana"/>
              </a:rPr>
              <a:t>are</a:t>
            </a:r>
            <a:r>
              <a:rPr dirty="0" sz="4650" spc="-3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650" spc="-30">
                <a:solidFill>
                  <a:srgbClr val="FFFFFF"/>
                </a:solidFill>
                <a:latin typeface="Verdana"/>
                <a:cs typeface="Verdana"/>
              </a:rPr>
              <a:t>prepared</a:t>
            </a:r>
            <a:r>
              <a:rPr dirty="0" sz="4650" spc="-3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65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dirty="0" sz="4650" spc="-16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650" spc="-105">
                <a:solidFill>
                  <a:srgbClr val="FFFFFF"/>
                </a:solidFill>
                <a:latin typeface="Verdana"/>
                <a:cs typeface="Verdana"/>
              </a:rPr>
              <a:t>require </a:t>
            </a:r>
            <a:r>
              <a:rPr dirty="0" sz="4650" spc="-190">
                <a:solidFill>
                  <a:srgbClr val="FFFFFF"/>
                </a:solidFill>
                <a:latin typeface="Verdana"/>
                <a:cs typeface="Verdana"/>
              </a:rPr>
              <a:t>it </a:t>
            </a:r>
            <a:r>
              <a:rPr dirty="0" sz="465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dirty="0" sz="4650" spc="-85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4650" spc="-114">
                <a:solidFill>
                  <a:srgbClr val="FFFFFF"/>
                </a:solidFill>
                <a:latin typeface="Verdana"/>
                <a:cs typeface="Verdana"/>
              </a:rPr>
              <a:t>another </a:t>
            </a:r>
            <a:r>
              <a:rPr dirty="0" sz="4650" spc="-65">
                <a:solidFill>
                  <a:srgbClr val="FFFFFF"/>
                </a:solidFill>
                <a:latin typeface="Verdana"/>
                <a:cs typeface="Verdana"/>
              </a:rPr>
              <a:t>organize </a:t>
            </a:r>
            <a:r>
              <a:rPr dirty="0" sz="4650" spc="-11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4650" spc="85">
                <a:solidFill>
                  <a:srgbClr val="FFFFFF"/>
                </a:solidFill>
                <a:latin typeface="Verdana"/>
                <a:cs typeface="Verdana"/>
              </a:rPr>
              <a:t>we </a:t>
            </a:r>
            <a:r>
              <a:rPr dirty="0" sz="4650" spc="-140">
                <a:solidFill>
                  <a:srgbClr val="FFFFFF"/>
                </a:solidFill>
                <a:latin typeface="Verdana"/>
                <a:cs typeface="Verdana"/>
              </a:rPr>
              <a:t>have </a:t>
            </a:r>
            <a:r>
              <a:rPr dirty="0" sz="4650" spc="-20">
                <a:solidFill>
                  <a:srgbClr val="FFFFFF"/>
                </a:solidFill>
                <a:latin typeface="Verdana"/>
                <a:cs typeface="Verdana"/>
              </a:rPr>
              <a:t>expertise </a:t>
            </a:r>
            <a:r>
              <a:rPr dirty="0" sz="4650" spc="-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650" spc="-2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4650" spc="-26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4650" spc="16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4650" spc="-2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4650" spc="5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4650" spc="16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650" spc="-3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650" spc="5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4650" spc="375">
                <a:solidFill>
                  <a:srgbClr val="FFFFFF"/>
                </a:solidFill>
                <a:latin typeface="Verdana"/>
                <a:cs typeface="Verdana"/>
              </a:rPr>
              <a:t>cc</a:t>
            </a:r>
            <a:r>
              <a:rPr dirty="0" sz="4650" spc="15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650" spc="-26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4650" spc="-15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4650" spc="-254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4650" spc="-30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4650" spc="16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650" spc="-3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650" spc="-15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4650" spc="1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4650" spc="-3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650" spc="-114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4650" spc="165">
                <a:solidFill>
                  <a:srgbClr val="FFFFFF"/>
                </a:solidFill>
                <a:latin typeface="Verdana"/>
                <a:cs typeface="Verdana"/>
              </a:rPr>
              <a:t>ss</a:t>
            </a:r>
            <a:r>
              <a:rPr dirty="0" sz="4650" spc="-2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4650" spc="16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4650" spc="-15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4650" spc="-3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650" spc="-20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4650" spc="1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4650" spc="-25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4650" spc="-3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650" spc="-30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4650" spc="15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650" spc="-114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4650" spc="1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4650" spc="-2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4650" spc="35">
                <a:solidFill>
                  <a:srgbClr val="FFFFFF"/>
                </a:solidFill>
                <a:latin typeface="Verdana"/>
                <a:cs typeface="Verdana"/>
              </a:rPr>
              <a:t>z</a:t>
            </a:r>
            <a:r>
              <a:rPr dirty="0" sz="4650" spc="16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650" spc="-3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650" spc="-15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4650" spc="-26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4650" spc="15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650" spc="16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4650" spc="16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650" spc="-3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650" spc="16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4650" spc="1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4650" spc="-30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4650" spc="-15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4650" spc="17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4650" spc="-3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650" spc="1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4650" spc="1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4650" spc="-3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650" spc="5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4650" spc="-2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4650" spc="-15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4650" spc="17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4650" spc="-3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650" spc="1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4650" spc="10">
                <a:solidFill>
                  <a:srgbClr val="FFFFFF"/>
                </a:solidFill>
                <a:latin typeface="Verdana"/>
                <a:cs typeface="Verdana"/>
              </a:rPr>
              <a:t>f  </a:t>
            </a:r>
            <a:r>
              <a:rPr dirty="0" sz="4650" spc="15">
                <a:solidFill>
                  <a:srgbClr val="FFFFFF"/>
                </a:solidFill>
                <a:latin typeface="Verdana"/>
                <a:cs typeface="Verdana"/>
              </a:rPr>
              <a:t>knowledge </a:t>
            </a:r>
            <a:r>
              <a:rPr dirty="0" sz="4650" spc="-245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dirty="0" sz="4650" spc="-80">
                <a:solidFill>
                  <a:srgbClr val="FFFFFF"/>
                </a:solidFill>
                <a:latin typeface="Verdana"/>
                <a:cs typeface="Verdana"/>
              </a:rPr>
              <a:t>generation </a:t>
            </a:r>
            <a:r>
              <a:rPr dirty="0" sz="4650" spc="-85">
                <a:solidFill>
                  <a:srgbClr val="FFFFFF"/>
                </a:solidFill>
                <a:latin typeface="Verdana"/>
                <a:cs typeface="Verdana"/>
              </a:rPr>
              <a:t>over </a:t>
            </a:r>
            <a:r>
              <a:rPr dirty="0" sz="4650" spc="-150">
                <a:solidFill>
                  <a:srgbClr val="FFFFFF"/>
                </a:solidFill>
                <a:latin typeface="Verdana"/>
                <a:cs typeface="Verdana"/>
              </a:rPr>
              <a:t>your </a:t>
            </a:r>
            <a:r>
              <a:rPr dirty="0" sz="4650" spc="-105">
                <a:solidFill>
                  <a:srgbClr val="FFFFFF"/>
                </a:solidFill>
                <a:latin typeface="Verdana"/>
                <a:cs typeface="Verdana"/>
              </a:rPr>
              <a:t>organization </a:t>
            </a:r>
            <a:r>
              <a:rPr dirty="0" sz="4650" spc="-11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4650" spc="-245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dirty="0" sz="465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650" spc="5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4650" spc="15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650" spc="-26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4650" spc="-254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4650" spc="-2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4650" spc="-26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4650" spc="16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650" spc="-3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650" spc="-15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4650" spc="-2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4650" spc="-34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4650" spc="15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650" spc="-58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dirty="0" sz="4650" spc="-3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650" spc="40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4650" spc="16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650" spc="-3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650" spc="1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4650" spc="1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4650" spc="-254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4650" spc="1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4650" spc="5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4650" spc="-3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650" spc="-114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4650" spc="5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4650" spc="1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4650" spc="-30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4650" spc="16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650" spc="-3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650" spc="-15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4650" spc="1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4650" spc="-3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650" spc="-114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4650" spc="165">
                <a:solidFill>
                  <a:srgbClr val="FFFFFF"/>
                </a:solidFill>
                <a:latin typeface="Verdana"/>
                <a:cs typeface="Verdana"/>
              </a:rPr>
              <a:t>ss</a:t>
            </a:r>
            <a:r>
              <a:rPr dirty="0" sz="4650" spc="-2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4650" spc="16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4650" spc="-15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4650" spc="-3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650" spc="-20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4650" spc="1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4650" spc="-25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4650" spc="-3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650" spc="1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4650" spc="-2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4650" spc="-15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4650" spc="-254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4650" spc="-3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650" spc="-15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4650" spc="-26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4650" spc="-2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4650" spc="16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4650" spc="-58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46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73943" y="4152910"/>
            <a:ext cx="3971925" cy="647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050" spc="204" i="1">
                <a:latin typeface="Trebuchet MS"/>
                <a:cs typeface="Trebuchet MS"/>
              </a:rPr>
              <a:t>Any</a:t>
            </a:r>
            <a:r>
              <a:rPr dirty="0" sz="4050" spc="-85" i="1">
                <a:latin typeface="Trebuchet MS"/>
                <a:cs typeface="Trebuchet MS"/>
              </a:rPr>
              <a:t> </a:t>
            </a:r>
            <a:r>
              <a:rPr dirty="0" sz="4050" spc="165" i="1">
                <a:latin typeface="Trebuchet MS"/>
                <a:cs typeface="Trebuchet MS"/>
              </a:rPr>
              <a:t>Questions</a:t>
            </a:r>
            <a:r>
              <a:rPr dirty="0" sz="4050" spc="-80" i="1">
                <a:latin typeface="Trebuchet MS"/>
                <a:cs typeface="Trebuchet MS"/>
              </a:rPr>
              <a:t> </a:t>
            </a:r>
            <a:r>
              <a:rPr dirty="0" sz="4050" spc="615" i="1">
                <a:latin typeface="Trebuchet MS"/>
                <a:cs typeface="Trebuchet MS"/>
              </a:rPr>
              <a:t>?</a:t>
            </a:r>
            <a:endParaRPr sz="405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49032" y="2301247"/>
            <a:ext cx="6543040" cy="14630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297680" algn="l"/>
              </a:tabLst>
            </a:pPr>
            <a:r>
              <a:rPr dirty="0" sz="9400" spc="-640" b="1">
                <a:solidFill>
                  <a:srgbClr val="231F20"/>
                </a:solidFill>
                <a:latin typeface="Tahoma"/>
                <a:cs typeface="Tahoma"/>
              </a:rPr>
              <a:t>T</a:t>
            </a:r>
            <a:r>
              <a:rPr dirty="0" sz="9400" spc="-509" b="1">
                <a:solidFill>
                  <a:srgbClr val="231F20"/>
                </a:solidFill>
                <a:latin typeface="Tahoma"/>
                <a:cs typeface="Tahoma"/>
              </a:rPr>
              <a:t>H</a:t>
            </a:r>
            <a:r>
              <a:rPr dirty="0" sz="9400" spc="-320" b="1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dirty="0" sz="9400" spc="-1035" b="1">
                <a:solidFill>
                  <a:srgbClr val="231F20"/>
                </a:solidFill>
                <a:latin typeface="Tahoma"/>
                <a:cs typeface="Tahoma"/>
              </a:rPr>
              <a:t>N</a:t>
            </a:r>
            <a:r>
              <a:rPr dirty="0" sz="9400" spc="-1200" b="1">
                <a:solidFill>
                  <a:srgbClr val="231F20"/>
                </a:solidFill>
                <a:latin typeface="Tahoma"/>
                <a:cs typeface="Tahoma"/>
              </a:rPr>
              <a:t>K</a:t>
            </a:r>
            <a:r>
              <a:rPr dirty="0" sz="9400" b="1">
                <a:solidFill>
                  <a:srgbClr val="231F20"/>
                </a:solidFill>
                <a:latin typeface="Tahoma"/>
                <a:cs typeface="Tahoma"/>
              </a:rPr>
              <a:t>	</a:t>
            </a:r>
            <a:r>
              <a:rPr dirty="0" sz="9400" spc="-735" b="1">
                <a:solidFill>
                  <a:srgbClr val="231F20"/>
                </a:solidFill>
                <a:latin typeface="Tahoma"/>
                <a:cs typeface="Tahoma"/>
              </a:rPr>
              <a:t>Y</a:t>
            </a:r>
            <a:r>
              <a:rPr dirty="0" sz="9400" spc="-795" b="1">
                <a:solidFill>
                  <a:srgbClr val="231F20"/>
                </a:solidFill>
                <a:latin typeface="Tahoma"/>
                <a:cs typeface="Tahoma"/>
              </a:rPr>
              <a:t>O</a:t>
            </a:r>
            <a:r>
              <a:rPr dirty="0" sz="9400" spc="-1400" b="1">
                <a:solidFill>
                  <a:srgbClr val="231F20"/>
                </a:solidFill>
                <a:latin typeface="Tahoma"/>
                <a:cs typeface="Tahoma"/>
              </a:rPr>
              <a:t>U</a:t>
            </a:r>
            <a:endParaRPr sz="94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1"/>
            <a:ext cx="18288000" cy="10287635"/>
            <a:chOff x="0" y="1"/>
            <a:chExt cx="18288000" cy="10287635"/>
          </a:xfrm>
        </p:grpSpPr>
        <p:sp>
          <p:nvSpPr>
            <p:cNvPr id="5" name="object 5"/>
            <p:cNvSpPr/>
            <p:nvPr/>
          </p:nvSpPr>
          <p:spPr>
            <a:xfrm>
              <a:off x="0" y="7476070"/>
              <a:ext cx="7623809" cy="2811780"/>
            </a:xfrm>
            <a:custGeom>
              <a:avLst/>
              <a:gdLst/>
              <a:ahLst/>
              <a:cxnLst/>
              <a:rect l="l" t="t" r="r" b="b"/>
              <a:pathLst>
                <a:path w="7623809" h="2811779">
                  <a:moveTo>
                    <a:pt x="7623518" y="1781581"/>
                  </a:moveTo>
                  <a:lnTo>
                    <a:pt x="1094663" y="1781581"/>
                  </a:lnTo>
                  <a:lnTo>
                    <a:pt x="1094663" y="0"/>
                  </a:lnTo>
                  <a:lnTo>
                    <a:pt x="0" y="0"/>
                  </a:lnTo>
                  <a:lnTo>
                    <a:pt x="0" y="1781581"/>
                  </a:lnTo>
                  <a:lnTo>
                    <a:pt x="0" y="2811411"/>
                  </a:lnTo>
                  <a:lnTo>
                    <a:pt x="7623518" y="2811411"/>
                  </a:lnTo>
                  <a:lnTo>
                    <a:pt x="7623518" y="1781581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26818" y="1"/>
              <a:ext cx="3161182" cy="12668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F4F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7" y="5581394"/>
            <a:ext cx="4023582" cy="471334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40290" y="943506"/>
            <a:ext cx="9925050" cy="14827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5336540" algn="l"/>
              </a:tabLst>
            </a:pPr>
            <a:r>
              <a:rPr dirty="0" sz="9550" spc="-655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dirty="0" sz="9550" spc="-18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dirty="0" sz="9550" spc="40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dirty="0" sz="9550" spc="155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dirty="0" sz="9550" spc="-210">
                <a:solidFill>
                  <a:srgbClr val="231F20"/>
                </a:solidFill>
                <a:latin typeface="Trebuchet MS"/>
                <a:cs typeface="Trebuchet MS"/>
              </a:rPr>
              <a:t>Y</a:t>
            </a:r>
            <a:r>
              <a:rPr dirty="0" sz="9550" spc="-570">
                <a:solidFill>
                  <a:srgbClr val="231F20"/>
                </a:solidFill>
                <a:latin typeface="Trebuchet MS"/>
                <a:cs typeface="Trebuchet MS"/>
              </a:rPr>
              <a:t>'</a:t>
            </a:r>
            <a:r>
              <a:rPr dirty="0" sz="9550" spc="-1945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9550" spc="3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dirty="0" sz="955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dirty="0" sz="9550" spc="155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dirty="0" sz="9550" spc="85">
                <a:solidFill>
                  <a:srgbClr val="231F20"/>
                </a:solidFill>
                <a:latin typeface="Trebuchet MS"/>
                <a:cs typeface="Trebuchet MS"/>
              </a:rPr>
              <a:t>G</a:t>
            </a:r>
            <a:r>
              <a:rPr dirty="0" sz="9550" spc="-225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dirty="0" sz="9550" spc="-8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dirty="0" sz="9550" spc="40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dirty="0" sz="9550" spc="-78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endParaRPr sz="955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40622" y="0"/>
            <a:ext cx="2554319" cy="199209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019320" y="2901698"/>
            <a:ext cx="1398905" cy="5469890"/>
          </a:xfrm>
          <a:prstGeom prst="rect">
            <a:avLst/>
          </a:prstGeom>
          <a:solidFill>
            <a:srgbClr val="CCCCCC"/>
          </a:solidFill>
        </p:spPr>
        <p:txBody>
          <a:bodyPr wrap="square" lIns="0" tIns="354965" rIns="0" bIns="0" rtlCol="0" vert="horz">
            <a:spAutoFit/>
          </a:bodyPr>
          <a:lstStyle/>
          <a:p>
            <a:pPr marL="425450">
              <a:lnSpc>
                <a:spcPct val="100000"/>
              </a:lnSpc>
              <a:spcBef>
                <a:spcPts val="2795"/>
              </a:spcBef>
            </a:pPr>
            <a:r>
              <a:rPr dirty="0" sz="4250" spc="-490" b="1">
                <a:solidFill>
                  <a:srgbClr val="363636"/>
                </a:solidFill>
                <a:latin typeface="Trebuchet MS"/>
                <a:cs typeface="Trebuchet MS"/>
              </a:rPr>
              <a:t>01</a:t>
            </a:r>
            <a:endParaRPr sz="4250">
              <a:latin typeface="Trebuchet MS"/>
              <a:cs typeface="Trebuchet MS"/>
            </a:endParaRPr>
          </a:p>
          <a:p>
            <a:pPr marL="391795">
              <a:lnSpc>
                <a:spcPct val="100000"/>
              </a:lnSpc>
              <a:spcBef>
                <a:spcPts val="1175"/>
              </a:spcBef>
            </a:pPr>
            <a:r>
              <a:rPr dirty="0" sz="4250" spc="-225" b="1">
                <a:solidFill>
                  <a:srgbClr val="363636"/>
                </a:solidFill>
                <a:latin typeface="Trebuchet MS"/>
                <a:cs typeface="Trebuchet MS"/>
              </a:rPr>
              <a:t>02</a:t>
            </a:r>
            <a:endParaRPr sz="4250">
              <a:latin typeface="Trebuchet MS"/>
              <a:cs typeface="Trebuchet MS"/>
            </a:endParaRPr>
          </a:p>
          <a:p>
            <a:pPr marL="391795">
              <a:lnSpc>
                <a:spcPct val="100000"/>
              </a:lnSpc>
              <a:spcBef>
                <a:spcPts val="1839"/>
              </a:spcBef>
            </a:pPr>
            <a:r>
              <a:rPr dirty="0" sz="4250" spc="-225" b="1">
                <a:solidFill>
                  <a:srgbClr val="363636"/>
                </a:solidFill>
                <a:latin typeface="Trebuchet MS"/>
                <a:cs typeface="Trebuchet MS"/>
              </a:rPr>
              <a:t>03</a:t>
            </a:r>
            <a:endParaRPr sz="4250">
              <a:latin typeface="Trebuchet MS"/>
              <a:cs typeface="Trebuchet MS"/>
            </a:endParaRPr>
          </a:p>
          <a:p>
            <a:pPr marL="389255">
              <a:lnSpc>
                <a:spcPct val="100000"/>
              </a:lnSpc>
              <a:spcBef>
                <a:spcPts val="1175"/>
              </a:spcBef>
            </a:pPr>
            <a:r>
              <a:rPr dirty="0" sz="4250" spc="-200" b="1">
                <a:solidFill>
                  <a:srgbClr val="363636"/>
                </a:solidFill>
                <a:latin typeface="Trebuchet MS"/>
                <a:cs typeface="Trebuchet MS"/>
              </a:rPr>
              <a:t>04</a:t>
            </a:r>
            <a:endParaRPr sz="4250">
              <a:latin typeface="Trebuchet MS"/>
              <a:cs typeface="Trebuchet MS"/>
            </a:endParaRPr>
          </a:p>
          <a:p>
            <a:pPr marL="412750">
              <a:lnSpc>
                <a:spcPct val="100000"/>
              </a:lnSpc>
              <a:spcBef>
                <a:spcPts val="1140"/>
              </a:spcBef>
            </a:pPr>
            <a:r>
              <a:rPr dirty="0" sz="4250" spc="-235" b="1">
                <a:solidFill>
                  <a:srgbClr val="363636"/>
                </a:solidFill>
                <a:latin typeface="Trebuchet MS"/>
                <a:cs typeface="Trebuchet MS"/>
              </a:rPr>
              <a:t>05</a:t>
            </a:r>
            <a:endParaRPr sz="4250">
              <a:latin typeface="Trebuchet MS"/>
              <a:cs typeface="Trebuchet MS"/>
            </a:endParaRPr>
          </a:p>
          <a:p>
            <a:pPr marL="405130">
              <a:lnSpc>
                <a:spcPct val="100000"/>
              </a:lnSpc>
              <a:spcBef>
                <a:spcPts val="1445"/>
              </a:spcBef>
            </a:pPr>
            <a:r>
              <a:rPr dirty="0" sz="4250" spc="-170" b="1">
                <a:solidFill>
                  <a:srgbClr val="363636"/>
                </a:solidFill>
                <a:latin typeface="Trebuchet MS"/>
                <a:cs typeface="Trebuchet MS"/>
              </a:rPr>
              <a:t>06</a:t>
            </a:r>
            <a:endParaRPr sz="42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94730" y="2861753"/>
            <a:ext cx="5629910" cy="5204460"/>
          </a:xfrm>
          <a:prstGeom prst="rect">
            <a:avLst/>
          </a:prstGeom>
        </p:spPr>
        <p:txBody>
          <a:bodyPr wrap="square" lIns="0" tIns="325120" rIns="0" bIns="0" rtlCol="0" vert="horz">
            <a:spAutoFit/>
          </a:bodyPr>
          <a:lstStyle/>
          <a:p>
            <a:pPr marL="38735">
              <a:lnSpc>
                <a:spcPct val="100000"/>
              </a:lnSpc>
              <a:spcBef>
                <a:spcPts val="2560"/>
              </a:spcBef>
            </a:pPr>
            <a:r>
              <a:rPr dirty="0" sz="4050" spc="-65" b="1">
                <a:latin typeface="Arial"/>
                <a:cs typeface="Arial"/>
              </a:rPr>
              <a:t>Project </a:t>
            </a:r>
            <a:r>
              <a:rPr dirty="0" sz="4050" spc="-175" b="1">
                <a:latin typeface="Arial"/>
                <a:cs typeface="Arial"/>
              </a:rPr>
              <a:t>Recap</a:t>
            </a:r>
            <a:endParaRPr sz="4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40"/>
              </a:spcBef>
            </a:pPr>
            <a:r>
              <a:rPr dirty="0" sz="4000" spc="540">
                <a:solidFill>
                  <a:srgbClr val="231F20"/>
                </a:solidFill>
                <a:latin typeface="Times New Roman"/>
                <a:cs typeface="Times New Roman"/>
              </a:rPr>
              <a:t>P</a:t>
            </a:r>
            <a:r>
              <a:rPr dirty="0" sz="4000" spc="525">
                <a:solidFill>
                  <a:srgbClr val="231F20"/>
                </a:solidFill>
                <a:latin typeface="Times New Roman"/>
                <a:cs typeface="Times New Roman"/>
              </a:rPr>
              <a:t>r</a:t>
            </a:r>
            <a:r>
              <a:rPr dirty="0" cap="small" sz="4000" spc="250">
                <a:solidFill>
                  <a:srgbClr val="231F20"/>
                </a:solidFill>
                <a:latin typeface="Times New Roman"/>
                <a:cs typeface="Times New Roman"/>
              </a:rPr>
              <a:t>o</a:t>
            </a:r>
            <a:r>
              <a:rPr dirty="0" sz="4000" spc="545">
                <a:solidFill>
                  <a:srgbClr val="231F20"/>
                </a:solidFill>
                <a:latin typeface="Times New Roman"/>
                <a:cs typeface="Times New Roman"/>
              </a:rPr>
              <a:t>b</a:t>
            </a:r>
            <a:r>
              <a:rPr dirty="0" sz="4000" spc="300">
                <a:solidFill>
                  <a:srgbClr val="231F20"/>
                </a:solidFill>
                <a:latin typeface="Times New Roman"/>
                <a:cs typeface="Times New Roman"/>
              </a:rPr>
              <a:t>l</a:t>
            </a:r>
            <a:r>
              <a:rPr dirty="0" sz="4000" spc="440">
                <a:solidFill>
                  <a:srgbClr val="231F20"/>
                </a:solidFill>
                <a:latin typeface="Times New Roman"/>
                <a:cs typeface="Times New Roman"/>
              </a:rPr>
              <a:t>e</a:t>
            </a:r>
            <a:r>
              <a:rPr dirty="0" sz="4000" spc="680">
                <a:solidFill>
                  <a:srgbClr val="231F20"/>
                </a:solidFill>
                <a:latin typeface="Times New Roman"/>
                <a:cs typeface="Times New Roman"/>
              </a:rPr>
              <a:t>m</a:t>
            </a:r>
            <a:r>
              <a:rPr dirty="0" sz="4000" spc="-215">
                <a:solidFill>
                  <a:srgbClr val="231F20"/>
                </a:solidFill>
                <a:latin typeface="Times New Roman"/>
                <a:cs typeface="Times New Roman"/>
              </a:rPr>
              <a:t>s</a:t>
            </a:r>
            <a:endParaRPr sz="4000">
              <a:latin typeface="Times New Roman"/>
              <a:cs typeface="Times New Roman"/>
            </a:endParaRPr>
          </a:p>
          <a:p>
            <a:pPr marL="12700" marR="5080">
              <a:lnSpc>
                <a:spcPct val="130300"/>
              </a:lnSpc>
              <a:spcBef>
                <a:spcPts val="1155"/>
              </a:spcBef>
            </a:pPr>
            <a:r>
              <a:rPr dirty="0" sz="4000" spc="110">
                <a:solidFill>
                  <a:srgbClr val="231F20"/>
                </a:solidFill>
                <a:latin typeface="Lucida Sans Unicode"/>
                <a:cs typeface="Lucida Sans Unicode"/>
              </a:rPr>
              <a:t>T</a:t>
            </a:r>
            <a:r>
              <a:rPr dirty="0" sz="4000" spc="204">
                <a:solidFill>
                  <a:srgbClr val="231F20"/>
                </a:solidFill>
                <a:latin typeface="Lucida Sans Unicode"/>
                <a:cs typeface="Lucida Sans Unicode"/>
              </a:rPr>
              <a:t>h</a:t>
            </a:r>
            <a:r>
              <a:rPr dirty="0" sz="4000" spc="60">
                <a:solidFill>
                  <a:srgbClr val="231F20"/>
                </a:solidFill>
                <a:latin typeface="Lucida Sans Unicode"/>
                <a:cs typeface="Lucida Sans Unicode"/>
              </a:rPr>
              <a:t>e</a:t>
            </a:r>
            <a:r>
              <a:rPr dirty="0" sz="4000" spc="585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4000" spc="300">
                <a:solidFill>
                  <a:srgbClr val="231F20"/>
                </a:solidFill>
                <a:latin typeface="Lucida Sans Unicode"/>
                <a:cs typeface="Lucida Sans Unicode"/>
              </a:rPr>
              <a:t>A</a:t>
            </a:r>
            <a:r>
              <a:rPr dirty="0" sz="4000" spc="204">
                <a:solidFill>
                  <a:srgbClr val="231F20"/>
                </a:solidFill>
                <a:latin typeface="Lucida Sans Unicode"/>
                <a:cs typeface="Lucida Sans Unicode"/>
              </a:rPr>
              <a:t>n</a:t>
            </a:r>
            <a:r>
              <a:rPr dirty="0" sz="4000" spc="355">
                <a:solidFill>
                  <a:srgbClr val="231F20"/>
                </a:solidFill>
                <a:latin typeface="Lucida Sans Unicode"/>
                <a:cs typeface="Lucida Sans Unicode"/>
              </a:rPr>
              <a:t>a</a:t>
            </a:r>
            <a:r>
              <a:rPr dirty="0" sz="4000" spc="125">
                <a:solidFill>
                  <a:srgbClr val="231F20"/>
                </a:solidFill>
                <a:latin typeface="Lucida Sans Unicode"/>
                <a:cs typeface="Lucida Sans Unicode"/>
              </a:rPr>
              <a:t>l</a:t>
            </a:r>
            <a:r>
              <a:rPr dirty="0" sz="4000" spc="535">
                <a:solidFill>
                  <a:srgbClr val="231F20"/>
                </a:solidFill>
                <a:latin typeface="Lucida Sans Unicode"/>
                <a:cs typeface="Lucida Sans Unicode"/>
              </a:rPr>
              <a:t>y</a:t>
            </a:r>
            <a:r>
              <a:rPr dirty="0" sz="4000" spc="450">
                <a:solidFill>
                  <a:srgbClr val="231F20"/>
                </a:solidFill>
                <a:latin typeface="Lucida Sans Unicode"/>
                <a:cs typeface="Lucida Sans Unicode"/>
              </a:rPr>
              <a:t>t</a:t>
            </a:r>
            <a:r>
              <a:rPr dirty="0" sz="4000" spc="195">
                <a:solidFill>
                  <a:srgbClr val="231F20"/>
                </a:solidFill>
                <a:latin typeface="Lucida Sans Unicode"/>
                <a:cs typeface="Lucida Sans Unicode"/>
              </a:rPr>
              <a:t>i</a:t>
            </a:r>
            <a:r>
              <a:rPr dirty="0" sz="4000" spc="630">
                <a:solidFill>
                  <a:srgbClr val="231F20"/>
                </a:solidFill>
                <a:latin typeface="Lucida Sans Unicode"/>
                <a:cs typeface="Lucida Sans Unicode"/>
              </a:rPr>
              <a:t>c</a:t>
            </a:r>
            <a:r>
              <a:rPr dirty="0" sz="4000" spc="-285">
                <a:solidFill>
                  <a:srgbClr val="231F20"/>
                </a:solidFill>
                <a:latin typeface="Lucida Sans Unicode"/>
                <a:cs typeface="Lucida Sans Unicode"/>
              </a:rPr>
              <a:t>'</a:t>
            </a:r>
            <a:r>
              <a:rPr dirty="0" sz="4000" spc="-875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4000" spc="-30">
                <a:solidFill>
                  <a:srgbClr val="231F20"/>
                </a:solidFill>
                <a:latin typeface="Lucida Sans Unicode"/>
                <a:cs typeface="Lucida Sans Unicode"/>
              </a:rPr>
              <a:t>s</a:t>
            </a:r>
            <a:r>
              <a:rPr dirty="0" sz="4000" spc="585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4000" spc="110">
                <a:solidFill>
                  <a:srgbClr val="231F20"/>
                </a:solidFill>
                <a:latin typeface="Lucida Sans Unicode"/>
                <a:cs typeface="Lucida Sans Unicode"/>
              </a:rPr>
              <a:t>T</a:t>
            </a:r>
            <a:r>
              <a:rPr dirty="0" sz="4000" spc="450">
                <a:solidFill>
                  <a:srgbClr val="231F20"/>
                </a:solidFill>
                <a:latin typeface="Lucida Sans Unicode"/>
                <a:cs typeface="Lucida Sans Unicode"/>
              </a:rPr>
              <a:t>e</a:t>
            </a:r>
            <a:r>
              <a:rPr dirty="0" sz="4000" spc="355">
                <a:solidFill>
                  <a:srgbClr val="231F20"/>
                </a:solidFill>
                <a:latin typeface="Lucida Sans Unicode"/>
                <a:cs typeface="Lucida Sans Unicode"/>
              </a:rPr>
              <a:t>a</a:t>
            </a:r>
            <a:r>
              <a:rPr dirty="0" sz="4000" spc="-75">
                <a:solidFill>
                  <a:srgbClr val="231F20"/>
                </a:solidFill>
                <a:latin typeface="Lucida Sans Unicode"/>
                <a:cs typeface="Lucida Sans Unicode"/>
              </a:rPr>
              <a:t>m  </a:t>
            </a:r>
            <a:r>
              <a:rPr dirty="0" sz="4000" spc="350">
                <a:solidFill>
                  <a:srgbClr val="231F20"/>
                </a:solidFill>
                <a:latin typeface="Lucida Sans Unicode"/>
                <a:cs typeface="Lucida Sans Unicode"/>
              </a:rPr>
              <a:t>Process</a:t>
            </a:r>
            <a:endParaRPr sz="4000">
              <a:latin typeface="Lucida Sans Unicode"/>
              <a:cs typeface="Lucida Sans Unicode"/>
            </a:endParaRPr>
          </a:p>
          <a:p>
            <a:pPr marL="12700" marR="3060065">
              <a:lnSpc>
                <a:spcPct val="130000"/>
              </a:lnSpc>
              <a:spcBef>
                <a:spcPts val="70"/>
              </a:spcBef>
            </a:pPr>
            <a:r>
              <a:rPr dirty="0" sz="4000" spc="210">
                <a:solidFill>
                  <a:srgbClr val="231F20"/>
                </a:solidFill>
                <a:latin typeface="Lucida Sans Unicode"/>
                <a:cs typeface="Lucida Sans Unicode"/>
              </a:rPr>
              <a:t>Insights </a:t>
            </a:r>
            <a:r>
              <a:rPr dirty="0" sz="4000" spc="215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dirty="0" sz="4000" spc="560">
                <a:solidFill>
                  <a:srgbClr val="231F20"/>
                </a:solidFill>
                <a:latin typeface="Lucida Sans Unicode"/>
                <a:cs typeface="Lucida Sans Unicode"/>
              </a:rPr>
              <a:t>S</a:t>
            </a:r>
            <a:r>
              <a:rPr dirty="0" sz="4000" spc="204">
                <a:solidFill>
                  <a:srgbClr val="231F20"/>
                </a:solidFill>
                <a:latin typeface="Lucida Sans Unicode"/>
                <a:cs typeface="Lucida Sans Unicode"/>
              </a:rPr>
              <a:t>u</a:t>
            </a:r>
            <a:r>
              <a:rPr dirty="0" sz="4000" spc="254">
                <a:solidFill>
                  <a:srgbClr val="231F20"/>
                </a:solidFill>
                <a:latin typeface="Lucida Sans Unicode"/>
                <a:cs typeface="Lucida Sans Unicode"/>
              </a:rPr>
              <a:t>mm</a:t>
            </a:r>
            <a:r>
              <a:rPr dirty="0" sz="4000" spc="355">
                <a:solidFill>
                  <a:srgbClr val="231F20"/>
                </a:solidFill>
                <a:latin typeface="Lucida Sans Unicode"/>
                <a:cs typeface="Lucida Sans Unicode"/>
              </a:rPr>
              <a:t>a</a:t>
            </a:r>
            <a:r>
              <a:rPr dirty="0" sz="4000" spc="210">
                <a:solidFill>
                  <a:srgbClr val="231F20"/>
                </a:solidFill>
                <a:latin typeface="Lucida Sans Unicode"/>
                <a:cs typeface="Lucida Sans Unicode"/>
              </a:rPr>
              <a:t>r</a:t>
            </a:r>
            <a:r>
              <a:rPr dirty="0" sz="4000" spc="145">
                <a:solidFill>
                  <a:srgbClr val="231F20"/>
                </a:solidFill>
                <a:latin typeface="Lucida Sans Unicode"/>
                <a:cs typeface="Lucida Sans Unicode"/>
              </a:rPr>
              <a:t>y</a:t>
            </a:r>
            <a:endParaRPr sz="4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8288000" cy="10287000"/>
            <a:chOff x="0" y="1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42190" y="4828881"/>
              <a:ext cx="9753598" cy="10286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42190" y="7210024"/>
              <a:ext cx="9753598" cy="10286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58710" y="555371"/>
            <a:ext cx="9201785" cy="160845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5348605" algn="l"/>
              </a:tabLst>
            </a:pPr>
            <a:r>
              <a:rPr dirty="0" sz="10350" spc="869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dirty="0" sz="10350" spc="57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dirty="0" sz="10350" spc="17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dirty="0" sz="10350" spc="95">
                <a:solidFill>
                  <a:srgbClr val="231F20"/>
                </a:solidFill>
                <a:latin typeface="Trebuchet MS"/>
                <a:cs typeface="Trebuchet MS"/>
              </a:rPr>
              <a:t>j</a:t>
            </a:r>
            <a:r>
              <a:rPr dirty="0" sz="10350" spc="-55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dirty="0" sz="10350" spc="575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dirty="0" sz="10350" spc="-43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dirty="0" sz="1035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dirty="0" sz="10350" spc="919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dirty="0" sz="10350" spc="-55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dirty="0" sz="10350" spc="575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dirty="0" sz="10350" spc="445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dirty="0" sz="10350" spc="-785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endParaRPr sz="1035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7459874"/>
            <a:ext cx="4828324" cy="28194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527373" y="2200990"/>
            <a:ext cx="14041755" cy="774192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065" marR="5080">
              <a:lnSpc>
                <a:spcPct val="100200"/>
              </a:lnSpc>
              <a:spcBef>
                <a:spcPts val="105"/>
              </a:spcBef>
            </a:pPr>
            <a:r>
              <a:rPr dirty="0" sz="5050" spc="-280">
                <a:solidFill>
                  <a:srgbClr val="231F20"/>
                </a:solidFill>
                <a:latin typeface="Times New Roman"/>
                <a:cs typeface="Times New Roman"/>
              </a:rPr>
              <a:t>S</a:t>
            </a:r>
            <a:r>
              <a:rPr dirty="0" cap="small" sz="5050" spc="-195">
                <a:solidFill>
                  <a:srgbClr val="231F20"/>
                </a:solidFill>
                <a:latin typeface="Times New Roman"/>
                <a:cs typeface="Times New Roman"/>
              </a:rPr>
              <a:t>o</a:t>
            </a:r>
            <a:r>
              <a:rPr dirty="0" sz="5050" spc="60">
                <a:solidFill>
                  <a:srgbClr val="231F20"/>
                </a:solidFill>
                <a:latin typeface="Times New Roman"/>
                <a:cs typeface="Times New Roman"/>
              </a:rPr>
              <a:t>c</a:t>
            </a:r>
            <a:r>
              <a:rPr dirty="0" sz="5050" spc="15">
                <a:solidFill>
                  <a:srgbClr val="231F20"/>
                </a:solidFill>
                <a:latin typeface="Times New Roman"/>
                <a:cs typeface="Times New Roman"/>
              </a:rPr>
              <a:t>i</a:t>
            </a:r>
            <a:r>
              <a:rPr dirty="0" sz="5050" spc="-60">
                <a:solidFill>
                  <a:srgbClr val="231F20"/>
                </a:solidFill>
                <a:latin typeface="Times New Roman"/>
                <a:cs typeface="Times New Roman"/>
              </a:rPr>
              <a:t>a</a:t>
            </a:r>
            <a:r>
              <a:rPr dirty="0" sz="5050" spc="-114">
                <a:solidFill>
                  <a:srgbClr val="231F20"/>
                </a:solidFill>
                <a:latin typeface="Times New Roman"/>
                <a:cs typeface="Times New Roman"/>
              </a:rPr>
              <a:t>l</a:t>
            </a:r>
            <a:r>
              <a:rPr dirty="0" sz="5050" spc="9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5050" spc="70">
                <a:solidFill>
                  <a:srgbClr val="231F20"/>
                </a:solidFill>
                <a:latin typeface="Times New Roman"/>
                <a:cs typeface="Times New Roman"/>
              </a:rPr>
              <a:t>B</a:t>
            </a:r>
            <a:r>
              <a:rPr dirty="0" sz="5050" spc="250">
                <a:solidFill>
                  <a:srgbClr val="231F20"/>
                </a:solidFill>
                <a:latin typeface="Times New Roman"/>
                <a:cs typeface="Times New Roman"/>
              </a:rPr>
              <a:t>u</a:t>
            </a:r>
            <a:r>
              <a:rPr dirty="0" sz="5050" spc="15">
                <a:solidFill>
                  <a:srgbClr val="231F20"/>
                </a:solidFill>
                <a:latin typeface="Times New Roman"/>
                <a:cs typeface="Times New Roman"/>
              </a:rPr>
              <a:t>z</a:t>
            </a:r>
            <a:r>
              <a:rPr dirty="0" sz="5050" spc="20">
                <a:solidFill>
                  <a:srgbClr val="231F20"/>
                </a:solidFill>
                <a:latin typeface="Times New Roman"/>
                <a:cs typeface="Times New Roman"/>
              </a:rPr>
              <a:t>z</a:t>
            </a:r>
            <a:r>
              <a:rPr dirty="0" sz="5050" spc="9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5050" spc="15">
                <a:solidFill>
                  <a:srgbClr val="231F20"/>
                </a:solidFill>
                <a:latin typeface="Times New Roman"/>
                <a:cs typeface="Times New Roman"/>
              </a:rPr>
              <a:t>i</a:t>
            </a:r>
            <a:r>
              <a:rPr dirty="0" sz="5050" spc="-275">
                <a:solidFill>
                  <a:srgbClr val="231F20"/>
                </a:solidFill>
                <a:latin typeface="Times New Roman"/>
                <a:cs typeface="Times New Roman"/>
              </a:rPr>
              <a:t>s</a:t>
            </a:r>
            <a:r>
              <a:rPr dirty="0" sz="5050" spc="9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5050" spc="180">
                <a:solidFill>
                  <a:srgbClr val="231F20"/>
                </a:solidFill>
                <a:latin typeface="Times New Roman"/>
                <a:cs typeface="Times New Roman"/>
              </a:rPr>
              <a:t>q</a:t>
            </a:r>
            <a:r>
              <a:rPr dirty="0" sz="5050" spc="250">
                <a:solidFill>
                  <a:srgbClr val="231F20"/>
                </a:solidFill>
                <a:latin typeface="Times New Roman"/>
                <a:cs typeface="Times New Roman"/>
              </a:rPr>
              <a:t>u</a:t>
            </a:r>
            <a:r>
              <a:rPr dirty="0" sz="5050" spc="15">
                <a:solidFill>
                  <a:srgbClr val="231F20"/>
                </a:solidFill>
                <a:latin typeface="Times New Roman"/>
                <a:cs typeface="Times New Roman"/>
              </a:rPr>
              <a:t>i</a:t>
            </a:r>
            <a:r>
              <a:rPr dirty="0" sz="5050" spc="60">
                <a:solidFill>
                  <a:srgbClr val="231F20"/>
                </a:solidFill>
                <a:latin typeface="Times New Roman"/>
                <a:cs typeface="Times New Roman"/>
              </a:rPr>
              <a:t>c</a:t>
            </a:r>
            <a:r>
              <a:rPr dirty="0" sz="5050" spc="185">
                <a:solidFill>
                  <a:srgbClr val="231F20"/>
                </a:solidFill>
                <a:latin typeface="Times New Roman"/>
                <a:cs typeface="Times New Roman"/>
              </a:rPr>
              <a:t>k</a:t>
            </a:r>
            <a:r>
              <a:rPr dirty="0" sz="5050" spc="9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5050" spc="165">
                <a:solidFill>
                  <a:srgbClr val="231F20"/>
                </a:solidFill>
                <a:latin typeface="Times New Roman"/>
                <a:cs typeface="Times New Roman"/>
              </a:rPr>
              <a:t>d</a:t>
            </a:r>
            <a:r>
              <a:rPr dirty="0" sz="5050" spc="50">
                <a:solidFill>
                  <a:srgbClr val="231F20"/>
                </a:solidFill>
                <a:latin typeface="Times New Roman"/>
                <a:cs typeface="Times New Roman"/>
              </a:rPr>
              <a:t>e</a:t>
            </a:r>
            <a:r>
              <a:rPr dirty="0" sz="5050" spc="30">
                <a:solidFill>
                  <a:srgbClr val="231F20"/>
                </a:solidFill>
                <a:latin typeface="Times New Roman"/>
                <a:cs typeface="Times New Roman"/>
              </a:rPr>
              <a:t>v</a:t>
            </a:r>
            <a:r>
              <a:rPr dirty="0" sz="5050" spc="50">
                <a:solidFill>
                  <a:srgbClr val="231F20"/>
                </a:solidFill>
                <a:latin typeface="Times New Roman"/>
                <a:cs typeface="Times New Roman"/>
              </a:rPr>
              <a:t>e</a:t>
            </a:r>
            <a:r>
              <a:rPr dirty="0" sz="5050" spc="-120">
                <a:solidFill>
                  <a:srgbClr val="231F20"/>
                </a:solidFill>
                <a:latin typeface="Times New Roman"/>
                <a:cs typeface="Times New Roman"/>
              </a:rPr>
              <a:t>l</a:t>
            </a:r>
            <a:r>
              <a:rPr dirty="0" cap="small" sz="5050" spc="-195">
                <a:solidFill>
                  <a:srgbClr val="231F20"/>
                </a:solidFill>
                <a:latin typeface="Times New Roman"/>
                <a:cs typeface="Times New Roman"/>
              </a:rPr>
              <a:t>o</a:t>
            </a:r>
            <a:r>
              <a:rPr dirty="0" sz="5050" spc="165">
                <a:solidFill>
                  <a:srgbClr val="231F20"/>
                </a:solidFill>
                <a:latin typeface="Times New Roman"/>
                <a:cs typeface="Times New Roman"/>
              </a:rPr>
              <a:t>p</a:t>
            </a:r>
            <a:r>
              <a:rPr dirty="0" sz="5050" spc="15">
                <a:solidFill>
                  <a:srgbClr val="231F20"/>
                </a:solidFill>
                <a:latin typeface="Times New Roman"/>
                <a:cs typeface="Times New Roman"/>
              </a:rPr>
              <a:t>i</a:t>
            </a:r>
            <a:r>
              <a:rPr dirty="0" sz="5050" spc="345">
                <a:solidFill>
                  <a:srgbClr val="231F20"/>
                </a:solidFill>
                <a:latin typeface="Times New Roman"/>
                <a:cs typeface="Times New Roman"/>
              </a:rPr>
              <a:t>n</a:t>
            </a:r>
            <a:r>
              <a:rPr dirty="0" sz="5050" spc="315">
                <a:solidFill>
                  <a:srgbClr val="231F20"/>
                </a:solidFill>
                <a:latin typeface="Times New Roman"/>
                <a:cs typeface="Times New Roman"/>
              </a:rPr>
              <a:t>g</a:t>
            </a:r>
            <a:r>
              <a:rPr dirty="0" sz="5050" spc="9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5050" spc="15">
                <a:solidFill>
                  <a:srgbClr val="231F20"/>
                </a:solidFill>
                <a:latin typeface="Times New Roman"/>
                <a:cs typeface="Times New Roman"/>
              </a:rPr>
              <a:t>i</a:t>
            </a:r>
            <a:r>
              <a:rPr dirty="0" sz="5050" spc="345">
                <a:solidFill>
                  <a:srgbClr val="231F20"/>
                </a:solidFill>
                <a:latin typeface="Times New Roman"/>
                <a:cs typeface="Times New Roman"/>
              </a:rPr>
              <a:t>nn</a:t>
            </a:r>
            <a:r>
              <a:rPr dirty="0" sz="5050" spc="204">
                <a:solidFill>
                  <a:srgbClr val="231F20"/>
                </a:solidFill>
                <a:latin typeface="Times New Roman"/>
                <a:cs typeface="Times New Roman"/>
              </a:rPr>
              <a:t>o</a:t>
            </a:r>
            <a:r>
              <a:rPr dirty="0" sz="5050" spc="30">
                <a:solidFill>
                  <a:srgbClr val="231F20"/>
                </a:solidFill>
                <a:latin typeface="Times New Roman"/>
                <a:cs typeface="Times New Roman"/>
              </a:rPr>
              <a:t>v</a:t>
            </a:r>
            <a:r>
              <a:rPr dirty="0" sz="5050" spc="-60">
                <a:solidFill>
                  <a:srgbClr val="231F20"/>
                </a:solidFill>
                <a:latin typeface="Times New Roman"/>
                <a:cs typeface="Times New Roman"/>
              </a:rPr>
              <a:t>a</a:t>
            </a:r>
            <a:r>
              <a:rPr dirty="0" sz="5050" spc="190">
                <a:solidFill>
                  <a:srgbClr val="231F20"/>
                </a:solidFill>
                <a:latin typeface="Times New Roman"/>
                <a:cs typeface="Times New Roman"/>
              </a:rPr>
              <a:t>t</a:t>
            </a:r>
            <a:r>
              <a:rPr dirty="0" sz="5050" spc="15">
                <a:solidFill>
                  <a:srgbClr val="231F20"/>
                </a:solidFill>
                <a:latin typeface="Times New Roman"/>
                <a:cs typeface="Times New Roman"/>
              </a:rPr>
              <a:t>i</a:t>
            </a:r>
            <a:r>
              <a:rPr dirty="0" sz="5050" spc="204">
                <a:solidFill>
                  <a:srgbClr val="231F20"/>
                </a:solidFill>
                <a:latin typeface="Times New Roman"/>
                <a:cs typeface="Times New Roman"/>
              </a:rPr>
              <a:t>o</a:t>
            </a:r>
            <a:r>
              <a:rPr dirty="0" sz="5050" spc="350">
                <a:solidFill>
                  <a:srgbClr val="231F20"/>
                </a:solidFill>
                <a:latin typeface="Times New Roman"/>
                <a:cs typeface="Times New Roman"/>
              </a:rPr>
              <a:t>n</a:t>
            </a:r>
            <a:r>
              <a:rPr dirty="0" sz="5050" spc="9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5050" spc="250">
                <a:solidFill>
                  <a:srgbClr val="231F20"/>
                </a:solidFill>
                <a:latin typeface="Times New Roman"/>
                <a:cs typeface="Times New Roman"/>
              </a:rPr>
              <a:t>u</a:t>
            </a:r>
            <a:r>
              <a:rPr dirty="0" sz="5050" spc="345">
                <a:solidFill>
                  <a:srgbClr val="231F20"/>
                </a:solidFill>
                <a:latin typeface="Times New Roman"/>
                <a:cs typeface="Times New Roman"/>
              </a:rPr>
              <a:t>n</a:t>
            </a:r>
            <a:r>
              <a:rPr dirty="0" sz="5050" spc="15">
                <a:solidFill>
                  <a:srgbClr val="231F20"/>
                </a:solidFill>
                <a:latin typeface="Times New Roman"/>
                <a:cs typeface="Times New Roman"/>
              </a:rPr>
              <a:t>i</a:t>
            </a:r>
            <a:r>
              <a:rPr dirty="0" sz="5050" spc="60">
                <a:solidFill>
                  <a:srgbClr val="231F20"/>
                </a:solidFill>
                <a:latin typeface="Times New Roman"/>
                <a:cs typeface="Times New Roman"/>
              </a:rPr>
              <a:t>c</a:t>
            </a:r>
            <a:r>
              <a:rPr dirty="0" cap="small" sz="5050" spc="-195">
                <a:solidFill>
                  <a:srgbClr val="231F20"/>
                </a:solidFill>
                <a:latin typeface="Times New Roman"/>
                <a:cs typeface="Times New Roman"/>
              </a:rPr>
              <a:t>o</a:t>
            </a:r>
            <a:r>
              <a:rPr dirty="0" sz="5050" spc="160">
                <a:solidFill>
                  <a:srgbClr val="231F20"/>
                </a:solidFill>
                <a:latin typeface="Times New Roman"/>
                <a:cs typeface="Times New Roman"/>
              </a:rPr>
              <a:t>r</a:t>
            </a:r>
            <a:r>
              <a:rPr dirty="0" sz="5050" spc="265">
                <a:solidFill>
                  <a:srgbClr val="231F20"/>
                </a:solidFill>
                <a:latin typeface="Times New Roman"/>
                <a:cs typeface="Times New Roman"/>
              </a:rPr>
              <a:t>n </a:t>
            </a:r>
            <a:r>
              <a:rPr dirty="0" sz="5050" spc="190">
                <a:solidFill>
                  <a:srgbClr val="231F20"/>
                </a:solidFill>
                <a:latin typeface="Times New Roman"/>
                <a:cs typeface="Times New Roman"/>
              </a:rPr>
              <a:t>t</a:t>
            </a:r>
            <a:r>
              <a:rPr dirty="0" sz="5050" spc="250">
                <a:solidFill>
                  <a:srgbClr val="231F20"/>
                </a:solidFill>
                <a:latin typeface="Times New Roman"/>
                <a:cs typeface="Times New Roman"/>
              </a:rPr>
              <a:t>h</a:t>
            </a:r>
            <a:r>
              <a:rPr dirty="0" sz="5050" spc="-60">
                <a:solidFill>
                  <a:srgbClr val="231F20"/>
                </a:solidFill>
                <a:latin typeface="Times New Roman"/>
                <a:cs typeface="Times New Roman"/>
              </a:rPr>
              <a:t>a</a:t>
            </a:r>
            <a:r>
              <a:rPr dirty="0" sz="5050" spc="195">
                <a:solidFill>
                  <a:srgbClr val="231F20"/>
                </a:solidFill>
                <a:latin typeface="Times New Roman"/>
                <a:cs typeface="Times New Roman"/>
              </a:rPr>
              <a:t>t</a:t>
            </a:r>
            <a:r>
              <a:rPr dirty="0" sz="5050" spc="9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5050" spc="310">
                <a:solidFill>
                  <a:srgbClr val="231F20"/>
                </a:solidFill>
                <a:latin typeface="Times New Roman"/>
                <a:cs typeface="Times New Roman"/>
              </a:rPr>
              <a:t>g</a:t>
            </a:r>
            <a:r>
              <a:rPr dirty="0" sz="5050" spc="204">
                <a:solidFill>
                  <a:srgbClr val="231F20"/>
                </a:solidFill>
                <a:latin typeface="Times New Roman"/>
                <a:cs typeface="Times New Roman"/>
              </a:rPr>
              <a:t>o</a:t>
            </a:r>
            <a:r>
              <a:rPr dirty="0" sz="5050" spc="195">
                <a:solidFill>
                  <a:srgbClr val="231F20"/>
                </a:solidFill>
                <a:latin typeface="Times New Roman"/>
                <a:cs typeface="Times New Roman"/>
              </a:rPr>
              <a:t>t</a:t>
            </a:r>
            <a:r>
              <a:rPr dirty="0" sz="5050" spc="9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5050" spc="190">
                <a:solidFill>
                  <a:srgbClr val="231F20"/>
                </a:solidFill>
                <a:latin typeface="Times New Roman"/>
                <a:cs typeface="Times New Roman"/>
              </a:rPr>
              <a:t>t</a:t>
            </a:r>
            <a:r>
              <a:rPr dirty="0" cap="small" sz="5050" spc="-190">
                <a:solidFill>
                  <a:srgbClr val="231F20"/>
                </a:solidFill>
                <a:latin typeface="Times New Roman"/>
                <a:cs typeface="Times New Roman"/>
              </a:rPr>
              <a:t>o</a:t>
            </a:r>
            <a:r>
              <a:rPr dirty="0" sz="5050" spc="9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5050" spc="-60">
                <a:solidFill>
                  <a:srgbClr val="231F20"/>
                </a:solidFill>
                <a:latin typeface="Times New Roman"/>
                <a:cs typeface="Times New Roman"/>
              </a:rPr>
              <a:t>a</a:t>
            </a:r>
            <a:r>
              <a:rPr dirty="0" sz="5050" spc="165">
                <a:solidFill>
                  <a:srgbClr val="231F20"/>
                </a:solidFill>
                <a:latin typeface="Times New Roman"/>
                <a:cs typeface="Times New Roman"/>
              </a:rPr>
              <a:t>d</a:t>
            </a:r>
            <a:r>
              <a:rPr dirty="0" sz="5050" spc="15">
                <a:solidFill>
                  <a:srgbClr val="231F20"/>
                </a:solidFill>
                <a:latin typeface="Times New Roman"/>
                <a:cs typeface="Times New Roman"/>
              </a:rPr>
              <a:t>j</a:t>
            </a:r>
            <a:r>
              <a:rPr dirty="0" sz="5050" spc="250">
                <a:solidFill>
                  <a:srgbClr val="231F20"/>
                </a:solidFill>
                <a:latin typeface="Times New Roman"/>
                <a:cs typeface="Times New Roman"/>
              </a:rPr>
              <a:t>u</a:t>
            </a:r>
            <a:r>
              <a:rPr dirty="0" sz="5050" spc="-280">
                <a:solidFill>
                  <a:srgbClr val="231F20"/>
                </a:solidFill>
                <a:latin typeface="Times New Roman"/>
                <a:cs typeface="Times New Roman"/>
              </a:rPr>
              <a:t>s</a:t>
            </a:r>
            <a:r>
              <a:rPr dirty="0" sz="5050" spc="195">
                <a:solidFill>
                  <a:srgbClr val="231F20"/>
                </a:solidFill>
                <a:latin typeface="Times New Roman"/>
                <a:cs typeface="Times New Roman"/>
              </a:rPr>
              <a:t>t</a:t>
            </a:r>
            <a:r>
              <a:rPr dirty="0" sz="5050" spc="9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5050" spc="160">
                <a:solidFill>
                  <a:srgbClr val="231F20"/>
                </a:solidFill>
                <a:latin typeface="Times New Roman"/>
                <a:cs typeface="Times New Roman"/>
              </a:rPr>
              <a:t>r</a:t>
            </a:r>
            <a:r>
              <a:rPr dirty="0" sz="5050" spc="-60">
                <a:solidFill>
                  <a:srgbClr val="231F20"/>
                </a:solidFill>
                <a:latin typeface="Times New Roman"/>
                <a:cs typeface="Times New Roman"/>
              </a:rPr>
              <a:t>a</a:t>
            </a:r>
            <a:r>
              <a:rPr dirty="0" sz="5050" spc="165">
                <a:solidFill>
                  <a:srgbClr val="231F20"/>
                </a:solidFill>
                <a:latin typeface="Times New Roman"/>
                <a:cs typeface="Times New Roman"/>
              </a:rPr>
              <a:t>p</a:t>
            </a:r>
            <a:r>
              <a:rPr dirty="0" sz="5050" spc="15">
                <a:solidFill>
                  <a:srgbClr val="231F20"/>
                </a:solidFill>
                <a:latin typeface="Times New Roman"/>
                <a:cs typeface="Times New Roman"/>
              </a:rPr>
              <a:t>i</a:t>
            </a:r>
            <a:r>
              <a:rPr dirty="0" sz="5050" spc="165">
                <a:solidFill>
                  <a:srgbClr val="231F20"/>
                </a:solidFill>
                <a:latin typeface="Times New Roman"/>
                <a:cs typeface="Times New Roman"/>
              </a:rPr>
              <a:t>d</a:t>
            </a:r>
            <a:r>
              <a:rPr dirty="0" sz="5050" spc="-120">
                <a:solidFill>
                  <a:srgbClr val="231F20"/>
                </a:solidFill>
                <a:latin typeface="Times New Roman"/>
                <a:cs typeface="Times New Roman"/>
              </a:rPr>
              <a:t>l</a:t>
            </a:r>
            <a:r>
              <a:rPr dirty="0" sz="5050" spc="150">
                <a:solidFill>
                  <a:srgbClr val="231F20"/>
                </a:solidFill>
                <a:latin typeface="Times New Roman"/>
                <a:cs typeface="Times New Roman"/>
              </a:rPr>
              <a:t>y</a:t>
            </a:r>
            <a:r>
              <a:rPr dirty="0" sz="5050" spc="9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5050" spc="190">
                <a:solidFill>
                  <a:srgbClr val="231F20"/>
                </a:solidFill>
                <a:latin typeface="Times New Roman"/>
                <a:cs typeface="Times New Roman"/>
              </a:rPr>
              <a:t>t</a:t>
            </a:r>
            <a:r>
              <a:rPr dirty="0" cap="small" sz="5050" spc="-190">
                <a:solidFill>
                  <a:srgbClr val="231F20"/>
                </a:solidFill>
                <a:latin typeface="Times New Roman"/>
                <a:cs typeface="Times New Roman"/>
              </a:rPr>
              <a:t>o</a:t>
            </a:r>
            <a:r>
              <a:rPr dirty="0" sz="5050" spc="9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5050" spc="15">
                <a:solidFill>
                  <a:srgbClr val="231F20"/>
                </a:solidFill>
                <a:latin typeface="Times New Roman"/>
                <a:cs typeface="Times New Roman"/>
              </a:rPr>
              <a:t>i</a:t>
            </a:r>
            <a:r>
              <a:rPr dirty="0" sz="5050" spc="190">
                <a:solidFill>
                  <a:srgbClr val="231F20"/>
                </a:solidFill>
                <a:latin typeface="Times New Roman"/>
                <a:cs typeface="Times New Roman"/>
              </a:rPr>
              <a:t>t</a:t>
            </a:r>
            <a:r>
              <a:rPr dirty="0" sz="5050" spc="-275">
                <a:solidFill>
                  <a:srgbClr val="231F20"/>
                </a:solidFill>
                <a:latin typeface="Times New Roman"/>
                <a:cs typeface="Times New Roman"/>
              </a:rPr>
              <a:t>s</a:t>
            </a:r>
            <a:r>
              <a:rPr dirty="0" sz="5050" spc="9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5050" spc="409">
                <a:solidFill>
                  <a:srgbClr val="231F20"/>
                </a:solidFill>
                <a:latin typeface="Times New Roman"/>
                <a:cs typeface="Times New Roman"/>
              </a:rPr>
              <a:t>w</a:t>
            </a:r>
            <a:r>
              <a:rPr dirty="0" cap="small" sz="5050" spc="-195">
                <a:solidFill>
                  <a:srgbClr val="231F20"/>
                </a:solidFill>
                <a:latin typeface="Times New Roman"/>
                <a:cs typeface="Times New Roman"/>
              </a:rPr>
              <a:t>o</a:t>
            </a:r>
            <a:r>
              <a:rPr dirty="0" sz="5050" spc="160">
                <a:solidFill>
                  <a:srgbClr val="231F20"/>
                </a:solidFill>
                <a:latin typeface="Times New Roman"/>
                <a:cs typeface="Times New Roman"/>
              </a:rPr>
              <a:t>r</a:t>
            </a:r>
            <a:r>
              <a:rPr dirty="0" sz="5050" spc="-120">
                <a:solidFill>
                  <a:srgbClr val="231F20"/>
                </a:solidFill>
                <a:latin typeface="Times New Roman"/>
                <a:cs typeface="Times New Roman"/>
              </a:rPr>
              <a:t>l</a:t>
            </a:r>
            <a:r>
              <a:rPr dirty="0" sz="5050" spc="165">
                <a:solidFill>
                  <a:srgbClr val="231F20"/>
                </a:solidFill>
                <a:latin typeface="Times New Roman"/>
                <a:cs typeface="Times New Roman"/>
              </a:rPr>
              <a:t>d</a:t>
            </a:r>
            <a:r>
              <a:rPr dirty="0" sz="5050" spc="409">
                <a:solidFill>
                  <a:srgbClr val="231F20"/>
                </a:solidFill>
                <a:latin typeface="Times New Roman"/>
                <a:cs typeface="Times New Roman"/>
              </a:rPr>
              <a:t>w</a:t>
            </a:r>
            <a:r>
              <a:rPr dirty="0" sz="5050" spc="15">
                <a:solidFill>
                  <a:srgbClr val="231F20"/>
                </a:solidFill>
                <a:latin typeface="Times New Roman"/>
                <a:cs typeface="Times New Roman"/>
              </a:rPr>
              <a:t>i</a:t>
            </a:r>
            <a:r>
              <a:rPr dirty="0" sz="5050" spc="165">
                <a:solidFill>
                  <a:srgbClr val="231F20"/>
                </a:solidFill>
                <a:latin typeface="Times New Roman"/>
                <a:cs typeface="Times New Roman"/>
              </a:rPr>
              <a:t>d</a:t>
            </a:r>
            <a:r>
              <a:rPr dirty="0" sz="5050" spc="55">
                <a:solidFill>
                  <a:srgbClr val="231F20"/>
                </a:solidFill>
                <a:latin typeface="Times New Roman"/>
                <a:cs typeface="Times New Roman"/>
              </a:rPr>
              <a:t>e</a:t>
            </a:r>
            <a:r>
              <a:rPr dirty="0" sz="5050" spc="9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5050" spc="-280">
                <a:solidFill>
                  <a:srgbClr val="231F20"/>
                </a:solidFill>
                <a:latin typeface="Times New Roman"/>
                <a:cs typeface="Times New Roman"/>
              </a:rPr>
              <a:t>s</a:t>
            </a:r>
            <a:r>
              <a:rPr dirty="0" sz="5050" spc="60">
                <a:solidFill>
                  <a:srgbClr val="231F20"/>
                </a:solidFill>
                <a:latin typeface="Times New Roman"/>
                <a:cs typeface="Times New Roman"/>
              </a:rPr>
              <a:t>c</a:t>
            </a:r>
            <a:r>
              <a:rPr dirty="0" sz="5050" spc="-60">
                <a:solidFill>
                  <a:srgbClr val="231F20"/>
                </a:solidFill>
                <a:latin typeface="Times New Roman"/>
                <a:cs typeface="Times New Roman"/>
              </a:rPr>
              <a:t>a</a:t>
            </a:r>
            <a:r>
              <a:rPr dirty="0" sz="5050" spc="-120">
                <a:solidFill>
                  <a:srgbClr val="231F20"/>
                </a:solidFill>
                <a:latin typeface="Times New Roman"/>
                <a:cs typeface="Times New Roman"/>
              </a:rPr>
              <a:t>l</a:t>
            </a:r>
            <a:r>
              <a:rPr dirty="0" sz="5050" spc="50">
                <a:solidFill>
                  <a:srgbClr val="231F20"/>
                </a:solidFill>
                <a:latin typeface="Times New Roman"/>
                <a:cs typeface="Times New Roman"/>
              </a:rPr>
              <a:t>e</a:t>
            </a:r>
            <a:r>
              <a:rPr dirty="0" sz="5050" spc="20">
                <a:solidFill>
                  <a:srgbClr val="231F20"/>
                </a:solidFill>
                <a:latin typeface="Times New Roman"/>
                <a:cs typeface="Times New Roman"/>
              </a:rPr>
              <a:t>.</a:t>
            </a:r>
            <a:endParaRPr sz="5050">
              <a:latin typeface="Times New Roman"/>
              <a:cs typeface="Times New Roman"/>
            </a:endParaRPr>
          </a:p>
          <a:p>
            <a:pPr algn="ctr" marL="52705" marR="45085">
              <a:lnSpc>
                <a:spcPct val="100200"/>
              </a:lnSpc>
            </a:pPr>
            <a:r>
              <a:rPr dirty="0" sz="5050" spc="-50">
                <a:solidFill>
                  <a:srgbClr val="231F20"/>
                </a:solidFill>
                <a:latin typeface="Times New Roman"/>
                <a:cs typeface="Times New Roman"/>
              </a:rPr>
              <a:t>A</a:t>
            </a:r>
            <a:r>
              <a:rPr dirty="0" sz="5050" spc="60">
                <a:solidFill>
                  <a:srgbClr val="231F20"/>
                </a:solidFill>
                <a:latin typeface="Times New Roman"/>
                <a:cs typeface="Times New Roman"/>
              </a:rPr>
              <a:t>cc</a:t>
            </a:r>
            <a:r>
              <a:rPr dirty="0" sz="5050" spc="50">
                <a:solidFill>
                  <a:srgbClr val="231F20"/>
                </a:solidFill>
                <a:latin typeface="Times New Roman"/>
                <a:cs typeface="Times New Roman"/>
              </a:rPr>
              <a:t>e</a:t>
            </a:r>
            <a:r>
              <a:rPr dirty="0" sz="5050" spc="345">
                <a:solidFill>
                  <a:srgbClr val="231F20"/>
                </a:solidFill>
                <a:latin typeface="Times New Roman"/>
                <a:cs typeface="Times New Roman"/>
              </a:rPr>
              <a:t>n</a:t>
            </a:r>
            <a:r>
              <a:rPr dirty="0" sz="5050" spc="190">
                <a:solidFill>
                  <a:srgbClr val="231F20"/>
                </a:solidFill>
                <a:latin typeface="Times New Roman"/>
                <a:cs typeface="Times New Roman"/>
              </a:rPr>
              <a:t>t</a:t>
            </a:r>
            <a:r>
              <a:rPr dirty="0" sz="5050" spc="250">
                <a:solidFill>
                  <a:srgbClr val="231F20"/>
                </a:solidFill>
                <a:latin typeface="Times New Roman"/>
                <a:cs typeface="Times New Roman"/>
              </a:rPr>
              <a:t>u</a:t>
            </a:r>
            <a:r>
              <a:rPr dirty="0" sz="5050" spc="160">
                <a:solidFill>
                  <a:srgbClr val="231F20"/>
                </a:solidFill>
                <a:latin typeface="Times New Roman"/>
                <a:cs typeface="Times New Roman"/>
              </a:rPr>
              <a:t>r</a:t>
            </a:r>
            <a:r>
              <a:rPr dirty="0" sz="5050" spc="55">
                <a:solidFill>
                  <a:srgbClr val="231F20"/>
                </a:solidFill>
                <a:latin typeface="Times New Roman"/>
                <a:cs typeface="Times New Roman"/>
              </a:rPr>
              <a:t>e</a:t>
            </a:r>
            <a:r>
              <a:rPr dirty="0" sz="5050" spc="9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5050" spc="250">
                <a:solidFill>
                  <a:srgbClr val="231F20"/>
                </a:solidFill>
                <a:latin typeface="Times New Roman"/>
                <a:cs typeface="Times New Roman"/>
              </a:rPr>
              <a:t>h</a:t>
            </a:r>
            <a:r>
              <a:rPr dirty="0" sz="5050" spc="-60">
                <a:solidFill>
                  <a:srgbClr val="231F20"/>
                </a:solidFill>
                <a:latin typeface="Times New Roman"/>
                <a:cs typeface="Times New Roman"/>
              </a:rPr>
              <a:t>a</a:t>
            </a:r>
            <a:r>
              <a:rPr dirty="0" sz="5050" spc="-275">
                <a:solidFill>
                  <a:srgbClr val="231F20"/>
                </a:solidFill>
                <a:latin typeface="Times New Roman"/>
                <a:cs typeface="Times New Roman"/>
              </a:rPr>
              <a:t>s</a:t>
            </a:r>
            <a:r>
              <a:rPr dirty="0" sz="5050" spc="9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5050" spc="-280">
                <a:solidFill>
                  <a:srgbClr val="231F20"/>
                </a:solidFill>
                <a:latin typeface="Times New Roman"/>
                <a:cs typeface="Times New Roman"/>
              </a:rPr>
              <a:t>s</a:t>
            </a:r>
            <a:r>
              <a:rPr dirty="0" sz="5050" spc="190">
                <a:solidFill>
                  <a:srgbClr val="231F20"/>
                </a:solidFill>
                <a:latin typeface="Times New Roman"/>
                <a:cs typeface="Times New Roman"/>
              </a:rPr>
              <a:t>t</a:t>
            </a:r>
            <a:r>
              <a:rPr dirty="0" sz="5050" spc="-60">
                <a:solidFill>
                  <a:srgbClr val="231F20"/>
                </a:solidFill>
                <a:latin typeface="Times New Roman"/>
                <a:cs typeface="Times New Roman"/>
              </a:rPr>
              <a:t>a</a:t>
            </a:r>
            <a:r>
              <a:rPr dirty="0" sz="5050" spc="160">
                <a:solidFill>
                  <a:srgbClr val="231F20"/>
                </a:solidFill>
                <a:latin typeface="Times New Roman"/>
                <a:cs typeface="Times New Roman"/>
              </a:rPr>
              <a:t>r</a:t>
            </a:r>
            <a:r>
              <a:rPr dirty="0" sz="5050" spc="190">
                <a:solidFill>
                  <a:srgbClr val="231F20"/>
                </a:solidFill>
                <a:latin typeface="Times New Roman"/>
                <a:cs typeface="Times New Roman"/>
              </a:rPr>
              <a:t>t</a:t>
            </a:r>
            <a:r>
              <a:rPr dirty="0" sz="5050" spc="50">
                <a:solidFill>
                  <a:srgbClr val="231F20"/>
                </a:solidFill>
                <a:latin typeface="Times New Roman"/>
                <a:cs typeface="Times New Roman"/>
              </a:rPr>
              <a:t>e</a:t>
            </a:r>
            <a:r>
              <a:rPr dirty="0" sz="5050" spc="170">
                <a:solidFill>
                  <a:srgbClr val="231F20"/>
                </a:solidFill>
                <a:latin typeface="Times New Roman"/>
                <a:cs typeface="Times New Roman"/>
              </a:rPr>
              <a:t>d</a:t>
            </a:r>
            <a:r>
              <a:rPr dirty="0" sz="5050" spc="9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5050" spc="-55">
                <a:solidFill>
                  <a:srgbClr val="231F20"/>
                </a:solidFill>
                <a:latin typeface="Times New Roman"/>
                <a:cs typeface="Times New Roman"/>
              </a:rPr>
              <a:t>a</a:t>
            </a:r>
            <a:r>
              <a:rPr dirty="0" sz="5050" spc="9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5050" spc="70">
                <a:solidFill>
                  <a:srgbClr val="231F20"/>
                </a:solidFill>
                <a:latin typeface="Times New Roman"/>
                <a:cs typeface="Times New Roman"/>
              </a:rPr>
              <a:t>3</a:t>
            </a:r>
            <a:r>
              <a:rPr dirty="0" sz="5050" spc="9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5050" spc="350">
                <a:solidFill>
                  <a:srgbClr val="231F20"/>
                </a:solidFill>
                <a:latin typeface="Times New Roman"/>
                <a:cs typeface="Times New Roman"/>
              </a:rPr>
              <a:t>m</a:t>
            </a:r>
            <a:r>
              <a:rPr dirty="0" cap="small" sz="5050" spc="-195">
                <a:solidFill>
                  <a:srgbClr val="231F20"/>
                </a:solidFill>
                <a:latin typeface="Times New Roman"/>
                <a:cs typeface="Times New Roman"/>
              </a:rPr>
              <a:t>o</a:t>
            </a:r>
            <a:r>
              <a:rPr dirty="0" sz="5050" spc="345">
                <a:solidFill>
                  <a:srgbClr val="231F20"/>
                </a:solidFill>
                <a:latin typeface="Times New Roman"/>
                <a:cs typeface="Times New Roman"/>
              </a:rPr>
              <a:t>n</a:t>
            </a:r>
            <a:r>
              <a:rPr dirty="0" sz="5050" spc="190">
                <a:solidFill>
                  <a:srgbClr val="231F20"/>
                </a:solidFill>
                <a:latin typeface="Times New Roman"/>
                <a:cs typeface="Times New Roman"/>
              </a:rPr>
              <a:t>t</a:t>
            </a:r>
            <a:r>
              <a:rPr dirty="0" sz="5050" spc="254">
                <a:solidFill>
                  <a:srgbClr val="231F20"/>
                </a:solidFill>
                <a:latin typeface="Times New Roman"/>
                <a:cs typeface="Times New Roman"/>
              </a:rPr>
              <a:t>h</a:t>
            </a:r>
            <a:r>
              <a:rPr dirty="0" sz="5050" spc="9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5050" spc="180">
                <a:solidFill>
                  <a:srgbClr val="231F20"/>
                </a:solidFill>
                <a:latin typeface="Times New Roman"/>
                <a:cs typeface="Times New Roman"/>
              </a:rPr>
              <a:t>P</a:t>
            </a:r>
            <a:r>
              <a:rPr dirty="0" sz="5050" spc="725">
                <a:solidFill>
                  <a:srgbClr val="231F20"/>
                </a:solidFill>
                <a:latin typeface="Times New Roman"/>
                <a:cs typeface="Times New Roman"/>
              </a:rPr>
              <a:t>O</a:t>
            </a:r>
            <a:r>
              <a:rPr dirty="0" sz="5050" spc="505">
                <a:solidFill>
                  <a:srgbClr val="231F20"/>
                </a:solidFill>
                <a:latin typeface="Times New Roman"/>
                <a:cs typeface="Times New Roman"/>
              </a:rPr>
              <a:t>C</a:t>
            </a:r>
            <a:r>
              <a:rPr dirty="0" sz="5050" spc="9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5050" spc="60">
                <a:solidFill>
                  <a:srgbClr val="231F20"/>
                </a:solidFill>
                <a:latin typeface="Times New Roman"/>
                <a:cs typeface="Times New Roman"/>
              </a:rPr>
              <a:t>c</a:t>
            </a:r>
            <a:r>
              <a:rPr dirty="0" sz="5050" spc="50">
                <a:solidFill>
                  <a:srgbClr val="231F20"/>
                </a:solidFill>
                <a:latin typeface="Times New Roman"/>
                <a:cs typeface="Times New Roman"/>
              </a:rPr>
              <a:t>e</a:t>
            </a:r>
            <a:r>
              <a:rPr dirty="0" sz="5050" spc="345">
                <a:solidFill>
                  <a:srgbClr val="231F20"/>
                </a:solidFill>
                <a:latin typeface="Times New Roman"/>
                <a:cs typeface="Times New Roman"/>
              </a:rPr>
              <a:t>n</a:t>
            </a:r>
            <a:r>
              <a:rPr dirty="0" sz="5050" spc="190">
                <a:solidFill>
                  <a:srgbClr val="231F20"/>
                </a:solidFill>
                <a:latin typeface="Times New Roman"/>
                <a:cs typeface="Times New Roman"/>
              </a:rPr>
              <a:t>t</a:t>
            </a:r>
            <a:r>
              <a:rPr dirty="0" sz="5050" spc="50">
                <a:solidFill>
                  <a:srgbClr val="231F20"/>
                </a:solidFill>
                <a:latin typeface="Times New Roman"/>
                <a:cs typeface="Times New Roman"/>
              </a:rPr>
              <a:t>e</a:t>
            </a:r>
            <a:r>
              <a:rPr dirty="0" sz="5050" spc="160">
                <a:solidFill>
                  <a:srgbClr val="231F20"/>
                </a:solidFill>
                <a:latin typeface="Times New Roman"/>
                <a:cs typeface="Times New Roman"/>
              </a:rPr>
              <a:t>r</a:t>
            </a:r>
            <a:r>
              <a:rPr dirty="0" sz="5050" spc="15">
                <a:solidFill>
                  <a:srgbClr val="231F20"/>
                </a:solidFill>
                <a:latin typeface="Times New Roman"/>
                <a:cs typeface="Times New Roman"/>
              </a:rPr>
              <a:t>i</a:t>
            </a:r>
            <a:r>
              <a:rPr dirty="0" sz="5050" spc="345">
                <a:solidFill>
                  <a:srgbClr val="231F20"/>
                </a:solidFill>
                <a:latin typeface="Times New Roman"/>
                <a:cs typeface="Times New Roman"/>
              </a:rPr>
              <a:t>n</a:t>
            </a:r>
            <a:r>
              <a:rPr dirty="0" sz="5050" spc="315">
                <a:solidFill>
                  <a:srgbClr val="231F20"/>
                </a:solidFill>
                <a:latin typeface="Times New Roman"/>
                <a:cs typeface="Times New Roman"/>
              </a:rPr>
              <a:t>g</a:t>
            </a:r>
            <a:r>
              <a:rPr dirty="0" sz="5050" spc="9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5050" spc="204">
                <a:solidFill>
                  <a:srgbClr val="231F20"/>
                </a:solidFill>
                <a:latin typeface="Times New Roman"/>
                <a:cs typeface="Times New Roman"/>
              </a:rPr>
              <a:t>o</a:t>
            </a:r>
            <a:r>
              <a:rPr dirty="0" sz="5050" spc="265">
                <a:solidFill>
                  <a:srgbClr val="231F20"/>
                </a:solidFill>
                <a:latin typeface="Times New Roman"/>
                <a:cs typeface="Times New Roman"/>
              </a:rPr>
              <a:t>n </a:t>
            </a:r>
            <a:r>
              <a:rPr dirty="0" sz="5050" spc="190">
                <a:solidFill>
                  <a:srgbClr val="231F20"/>
                </a:solidFill>
                <a:latin typeface="Times New Roman"/>
                <a:cs typeface="Times New Roman"/>
              </a:rPr>
              <a:t>t</a:t>
            </a:r>
            <a:r>
              <a:rPr dirty="0" sz="5050" spc="250">
                <a:solidFill>
                  <a:srgbClr val="231F20"/>
                </a:solidFill>
                <a:latin typeface="Times New Roman"/>
                <a:cs typeface="Times New Roman"/>
              </a:rPr>
              <a:t>h</a:t>
            </a:r>
            <a:r>
              <a:rPr dirty="0" sz="5050" spc="50">
                <a:solidFill>
                  <a:srgbClr val="231F20"/>
                </a:solidFill>
                <a:latin typeface="Times New Roman"/>
                <a:cs typeface="Times New Roman"/>
              </a:rPr>
              <a:t>e</a:t>
            </a:r>
            <a:r>
              <a:rPr dirty="0" sz="5050" spc="-280">
                <a:solidFill>
                  <a:srgbClr val="231F20"/>
                </a:solidFill>
                <a:latin typeface="Times New Roman"/>
                <a:cs typeface="Times New Roman"/>
              </a:rPr>
              <a:t>s</a:t>
            </a:r>
            <a:r>
              <a:rPr dirty="0" sz="5050" spc="55">
                <a:solidFill>
                  <a:srgbClr val="231F20"/>
                </a:solidFill>
                <a:latin typeface="Times New Roman"/>
                <a:cs typeface="Times New Roman"/>
              </a:rPr>
              <a:t>e</a:t>
            </a:r>
            <a:r>
              <a:rPr dirty="0" sz="5050" spc="9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5050" spc="15">
                <a:solidFill>
                  <a:srgbClr val="231F20"/>
                </a:solidFill>
                <a:latin typeface="Times New Roman"/>
                <a:cs typeface="Times New Roman"/>
              </a:rPr>
              <a:t>i</a:t>
            </a:r>
            <a:r>
              <a:rPr dirty="0" sz="5050" spc="345">
                <a:solidFill>
                  <a:srgbClr val="231F20"/>
                </a:solidFill>
                <a:latin typeface="Times New Roman"/>
                <a:cs typeface="Times New Roman"/>
              </a:rPr>
              <a:t>n</a:t>
            </a:r>
            <a:r>
              <a:rPr dirty="0" sz="5050" spc="165">
                <a:solidFill>
                  <a:srgbClr val="231F20"/>
                </a:solidFill>
                <a:latin typeface="Times New Roman"/>
                <a:cs typeface="Times New Roman"/>
              </a:rPr>
              <a:t>d</a:t>
            </a:r>
            <a:r>
              <a:rPr dirty="0" sz="5050" spc="50">
                <a:solidFill>
                  <a:srgbClr val="231F20"/>
                </a:solidFill>
                <a:latin typeface="Times New Roman"/>
                <a:cs typeface="Times New Roman"/>
              </a:rPr>
              <a:t>e</a:t>
            </a:r>
            <a:r>
              <a:rPr dirty="0" sz="5050" spc="-15">
                <a:solidFill>
                  <a:srgbClr val="231F20"/>
                </a:solidFill>
                <a:latin typeface="Times New Roman"/>
                <a:cs typeface="Times New Roman"/>
              </a:rPr>
              <a:t>x</a:t>
            </a:r>
            <a:r>
              <a:rPr dirty="0" sz="5050" spc="-120">
                <a:solidFill>
                  <a:srgbClr val="231F20"/>
                </a:solidFill>
                <a:latin typeface="Times New Roman"/>
                <a:cs typeface="Times New Roman"/>
              </a:rPr>
              <a:t>:</a:t>
            </a:r>
            <a:endParaRPr sz="5050">
              <a:latin typeface="Times New Roman"/>
              <a:cs typeface="Times New Roman"/>
            </a:endParaRPr>
          </a:p>
          <a:p>
            <a:pPr marL="384175" marR="151130" indent="-384175">
              <a:lnSpc>
                <a:spcPct val="100200"/>
              </a:lnSpc>
              <a:spcBef>
                <a:spcPts val="6080"/>
              </a:spcBef>
              <a:buSzPct val="98019"/>
              <a:buChar char="•"/>
              <a:tabLst>
                <a:tab pos="384175" algn="l"/>
              </a:tabLst>
            </a:pPr>
            <a:r>
              <a:rPr dirty="0" sz="5050" spc="150">
                <a:solidFill>
                  <a:srgbClr val="231F20"/>
                </a:solidFill>
                <a:latin typeface="Times New Roman"/>
                <a:cs typeface="Times New Roman"/>
              </a:rPr>
              <a:t>An</a:t>
            </a:r>
            <a:r>
              <a:rPr dirty="0" sz="5050" spc="9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5050" spc="120">
                <a:solidFill>
                  <a:srgbClr val="231F20"/>
                </a:solidFill>
                <a:latin typeface="Times New Roman"/>
                <a:cs typeface="Times New Roman"/>
              </a:rPr>
              <a:t>review</a:t>
            </a:r>
            <a:r>
              <a:rPr dirty="0" sz="5050" spc="10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cap="small" sz="5050" spc="-165">
                <a:solidFill>
                  <a:srgbClr val="231F20"/>
                </a:solidFill>
                <a:latin typeface="Times New Roman"/>
                <a:cs typeface="Times New Roman"/>
              </a:rPr>
              <a:t>o</a:t>
            </a:r>
            <a:r>
              <a:rPr dirty="0" sz="5050" spc="-165">
                <a:solidFill>
                  <a:srgbClr val="231F20"/>
                </a:solidFill>
                <a:latin typeface="Times New Roman"/>
                <a:cs typeface="Times New Roman"/>
              </a:rPr>
              <a:t>f</a:t>
            </a:r>
            <a:r>
              <a:rPr dirty="0" sz="5050" spc="10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5050" spc="-95">
                <a:solidFill>
                  <a:srgbClr val="231F20"/>
                </a:solidFill>
                <a:latin typeface="Times New Roman"/>
                <a:cs typeface="Times New Roman"/>
              </a:rPr>
              <a:t>S</a:t>
            </a:r>
            <a:r>
              <a:rPr dirty="0" cap="small" sz="5050" spc="-95">
                <a:solidFill>
                  <a:srgbClr val="231F20"/>
                </a:solidFill>
                <a:latin typeface="Times New Roman"/>
                <a:cs typeface="Times New Roman"/>
              </a:rPr>
              <a:t>o</a:t>
            </a:r>
            <a:r>
              <a:rPr dirty="0" sz="5050" spc="-95">
                <a:solidFill>
                  <a:srgbClr val="231F20"/>
                </a:solidFill>
                <a:latin typeface="Times New Roman"/>
                <a:cs typeface="Times New Roman"/>
              </a:rPr>
              <a:t>cial</a:t>
            </a:r>
            <a:r>
              <a:rPr dirty="0" sz="5050" spc="10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5050" spc="-80">
                <a:solidFill>
                  <a:srgbClr val="231F20"/>
                </a:solidFill>
                <a:latin typeface="Times New Roman"/>
                <a:cs typeface="Times New Roman"/>
              </a:rPr>
              <a:t>Buzz’s</a:t>
            </a:r>
            <a:r>
              <a:rPr dirty="0" sz="5050" spc="10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5050" spc="110">
                <a:solidFill>
                  <a:srgbClr val="231F20"/>
                </a:solidFill>
                <a:latin typeface="Times New Roman"/>
                <a:cs typeface="Times New Roman"/>
              </a:rPr>
              <a:t>enorm</a:t>
            </a:r>
            <a:r>
              <a:rPr dirty="0" cap="small" sz="5050" spc="110">
                <a:solidFill>
                  <a:srgbClr val="231F20"/>
                </a:solidFill>
                <a:latin typeface="Times New Roman"/>
                <a:cs typeface="Times New Roman"/>
              </a:rPr>
              <a:t>o</a:t>
            </a:r>
            <a:r>
              <a:rPr dirty="0" sz="5050" spc="110">
                <a:solidFill>
                  <a:srgbClr val="231F20"/>
                </a:solidFill>
                <a:latin typeface="Times New Roman"/>
                <a:cs typeface="Times New Roman"/>
              </a:rPr>
              <a:t>us</a:t>
            </a:r>
            <a:r>
              <a:rPr dirty="0" sz="5050" spc="10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5050" spc="110">
                <a:solidFill>
                  <a:srgbClr val="231F20"/>
                </a:solidFill>
                <a:latin typeface="Times New Roman"/>
                <a:cs typeface="Times New Roman"/>
              </a:rPr>
              <a:t>inf</a:t>
            </a:r>
            <a:r>
              <a:rPr dirty="0" cap="small" sz="5050" spc="110">
                <a:solidFill>
                  <a:srgbClr val="231F20"/>
                </a:solidFill>
                <a:latin typeface="Times New Roman"/>
                <a:cs typeface="Times New Roman"/>
              </a:rPr>
              <a:t>o</a:t>
            </a:r>
            <a:r>
              <a:rPr dirty="0" sz="5050" spc="110">
                <a:solidFill>
                  <a:srgbClr val="231F20"/>
                </a:solidFill>
                <a:latin typeface="Times New Roman"/>
                <a:cs typeface="Times New Roman"/>
              </a:rPr>
              <a:t>rmation </a:t>
            </a:r>
            <a:r>
              <a:rPr dirty="0" sz="5050" spc="-124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5050" spc="80">
                <a:solidFill>
                  <a:srgbClr val="231F20"/>
                </a:solidFill>
                <a:latin typeface="Times New Roman"/>
                <a:cs typeface="Times New Roman"/>
              </a:rPr>
              <a:t>practice</a:t>
            </a:r>
            <a:endParaRPr sz="5050">
              <a:latin typeface="Times New Roman"/>
              <a:cs typeface="Times New Roman"/>
            </a:endParaRPr>
          </a:p>
          <a:p>
            <a:pPr lvl="1" marL="2102485" indent="-224790">
              <a:lnSpc>
                <a:spcPct val="100000"/>
              </a:lnSpc>
              <a:spcBef>
                <a:spcPts val="15"/>
              </a:spcBef>
              <a:buSzPct val="98019"/>
              <a:buChar char="•"/>
              <a:tabLst>
                <a:tab pos="2103120" algn="l"/>
              </a:tabLst>
            </a:pPr>
            <a:r>
              <a:rPr dirty="0" sz="5050" spc="114">
                <a:solidFill>
                  <a:srgbClr val="231F20"/>
                </a:solidFill>
                <a:latin typeface="Times New Roman"/>
                <a:cs typeface="Times New Roman"/>
              </a:rPr>
              <a:t>Rec</a:t>
            </a:r>
            <a:r>
              <a:rPr dirty="0" cap="small" sz="5050" spc="114">
                <a:solidFill>
                  <a:srgbClr val="231F20"/>
                </a:solidFill>
                <a:latin typeface="Times New Roman"/>
                <a:cs typeface="Times New Roman"/>
              </a:rPr>
              <a:t>o</a:t>
            </a:r>
            <a:r>
              <a:rPr dirty="0" sz="5050" spc="114">
                <a:solidFill>
                  <a:srgbClr val="231F20"/>
                </a:solidFill>
                <a:latin typeface="Times New Roman"/>
                <a:cs typeface="Times New Roman"/>
              </a:rPr>
              <a:t>mmendations</a:t>
            </a:r>
            <a:r>
              <a:rPr dirty="0" sz="5050" spc="9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5050" spc="-60">
                <a:solidFill>
                  <a:srgbClr val="231F20"/>
                </a:solidFill>
                <a:latin typeface="Times New Roman"/>
                <a:cs typeface="Times New Roman"/>
              </a:rPr>
              <a:t>f</a:t>
            </a:r>
            <a:r>
              <a:rPr dirty="0" cap="small" sz="5050" spc="-60">
                <a:solidFill>
                  <a:srgbClr val="231F20"/>
                </a:solidFill>
                <a:latin typeface="Times New Roman"/>
                <a:cs typeface="Times New Roman"/>
              </a:rPr>
              <a:t>o</a:t>
            </a:r>
            <a:r>
              <a:rPr dirty="0" sz="5050" spc="-60">
                <a:solidFill>
                  <a:srgbClr val="231F20"/>
                </a:solidFill>
                <a:latin typeface="Times New Roman"/>
                <a:cs typeface="Times New Roman"/>
              </a:rPr>
              <a:t>ra</a:t>
            </a:r>
            <a:r>
              <a:rPr dirty="0" sz="5050" spc="9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5050" spc="20">
                <a:solidFill>
                  <a:srgbClr val="231F20"/>
                </a:solidFill>
                <a:latin typeface="Times New Roman"/>
                <a:cs typeface="Times New Roman"/>
              </a:rPr>
              <a:t>effective</a:t>
            </a:r>
            <a:r>
              <a:rPr dirty="0" sz="5050" spc="9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5050" spc="315">
                <a:solidFill>
                  <a:srgbClr val="231F20"/>
                </a:solidFill>
                <a:latin typeface="Times New Roman"/>
                <a:cs typeface="Times New Roman"/>
              </a:rPr>
              <a:t>IPO</a:t>
            </a:r>
            <a:endParaRPr sz="5050">
              <a:latin typeface="Times New Roman"/>
              <a:cs typeface="Times New Roman"/>
            </a:endParaRPr>
          </a:p>
          <a:p>
            <a:pPr marL="392430" marR="160020" indent="-392430">
              <a:lnSpc>
                <a:spcPct val="100200"/>
              </a:lnSpc>
              <a:buSzPct val="98019"/>
              <a:buChar char="•"/>
              <a:tabLst>
                <a:tab pos="392430" algn="l"/>
              </a:tabLst>
            </a:pPr>
            <a:r>
              <a:rPr dirty="0" sz="5050" spc="-35">
                <a:solidFill>
                  <a:srgbClr val="231F20"/>
                </a:solidFill>
                <a:latin typeface="Times New Roman"/>
                <a:cs typeface="Times New Roman"/>
              </a:rPr>
              <a:t>Analysis</a:t>
            </a:r>
            <a:r>
              <a:rPr dirty="0" sz="5050" spc="10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5050">
                <a:solidFill>
                  <a:srgbClr val="231F20"/>
                </a:solidFill>
                <a:latin typeface="Times New Roman"/>
                <a:cs typeface="Times New Roman"/>
              </a:rPr>
              <a:t>t</a:t>
            </a:r>
            <a:r>
              <a:rPr dirty="0" cap="small" sz="5050">
                <a:solidFill>
                  <a:srgbClr val="231F20"/>
                </a:solidFill>
                <a:latin typeface="Times New Roman"/>
                <a:cs typeface="Times New Roman"/>
              </a:rPr>
              <a:t>o</a:t>
            </a:r>
            <a:r>
              <a:rPr dirty="0" sz="5050" spc="10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5050">
                <a:solidFill>
                  <a:srgbClr val="231F20"/>
                </a:solidFill>
                <a:latin typeface="Times New Roman"/>
                <a:cs typeface="Times New Roman"/>
              </a:rPr>
              <a:t>disc</a:t>
            </a:r>
            <a:r>
              <a:rPr dirty="0" cap="small" sz="5050">
                <a:solidFill>
                  <a:srgbClr val="231F20"/>
                </a:solidFill>
                <a:latin typeface="Times New Roman"/>
                <a:cs typeface="Times New Roman"/>
              </a:rPr>
              <a:t>o</a:t>
            </a:r>
            <a:r>
              <a:rPr dirty="0" sz="5050">
                <a:solidFill>
                  <a:srgbClr val="231F20"/>
                </a:solidFill>
                <a:latin typeface="Times New Roman"/>
                <a:cs typeface="Times New Roman"/>
              </a:rPr>
              <a:t>ver</a:t>
            </a:r>
            <a:r>
              <a:rPr dirty="0" sz="5050" spc="10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5050" spc="-95">
                <a:solidFill>
                  <a:srgbClr val="231F20"/>
                </a:solidFill>
                <a:latin typeface="Times New Roman"/>
                <a:cs typeface="Times New Roman"/>
              </a:rPr>
              <a:t>S</a:t>
            </a:r>
            <a:r>
              <a:rPr dirty="0" cap="small" sz="5050" spc="-95">
                <a:solidFill>
                  <a:srgbClr val="231F20"/>
                </a:solidFill>
                <a:latin typeface="Times New Roman"/>
                <a:cs typeface="Times New Roman"/>
              </a:rPr>
              <a:t>o</a:t>
            </a:r>
            <a:r>
              <a:rPr dirty="0" sz="5050" spc="-95">
                <a:solidFill>
                  <a:srgbClr val="231F20"/>
                </a:solidFill>
                <a:latin typeface="Times New Roman"/>
                <a:cs typeface="Times New Roman"/>
              </a:rPr>
              <a:t>cial</a:t>
            </a:r>
            <a:r>
              <a:rPr dirty="0" sz="5050" spc="10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5050" spc="-80">
                <a:solidFill>
                  <a:srgbClr val="231F20"/>
                </a:solidFill>
                <a:latin typeface="Times New Roman"/>
                <a:cs typeface="Times New Roman"/>
              </a:rPr>
              <a:t>Buzz’s</a:t>
            </a:r>
            <a:r>
              <a:rPr dirty="0" sz="5050" spc="10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5050" spc="25">
                <a:solidFill>
                  <a:srgbClr val="231F20"/>
                </a:solidFill>
                <a:latin typeface="Times New Roman"/>
                <a:cs typeface="Times New Roman"/>
              </a:rPr>
              <a:t>5m</a:t>
            </a:r>
            <a:r>
              <a:rPr dirty="0" cap="small" sz="5050" spc="25">
                <a:solidFill>
                  <a:srgbClr val="231F20"/>
                </a:solidFill>
                <a:latin typeface="Times New Roman"/>
                <a:cs typeface="Times New Roman"/>
              </a:rPr>
              <a:t>o</a:t>
            </a:r>
            <a:r>
              <a:rPr dirty="0" sz="5050" spc="25">
                <a:solidFill>
                  <a:srgbClr val="231F20"/>
                </a:solidFill>
                <a:latin typeface="Times New Roman"/>
                <a:cs typeface="Times New Roman"/>
              </a:rPr>
              <a:t>st</a:t>
            </a:r>
            <a:r>
              <a:rPr dirty="0" sz="5050" spc="10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5050" spc="90">
                <a:solidFill>
                  <a:srgbClr val="231F20"/>
                </a:solidFill>
                <a:latin typeface="Times New Roman"/>
                <a:cs typeface="Times New Roman"/>
              </a:rPr>
              <a:t>prevalent </a:t>
            </a:r>
            <a:r>
              <a:rPr dirty="0" sz="5050" spc="-125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5050" spc="70">
                <a:solidFill>
                  <a:srgbClr val="231F20"/>
                </a:solidFill>
                <a:latin typeface="Times New Roman"/>
                <a:cs typeface="Times New Roman"/>
              </a:rPr>
              <a:t>categories</a:t>
            </a:r>
            <a:r>
              <a:rPr dirty="0" sz="5050" spc="9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cap="small" sz="5050" spc="-165">
                <a:solidFill>
                  <a:srgbClr val="231F20"/>
                </a:solidFill>
                <a:latin typeface="Times New Roman"/>
                <a:cs typeface="Times New Roman"/>
              </a:rPr>
              <a:t>o</a:t>
            </a:r>
            <a:r>
              <a:rPr dirty="0" sz="5050" spc="-165">
                <a:solidFill>
                  <a:srgbClr val="231F20"/>
                </a:solidFill>
                <a:latin typeface="Times New Roman"/>
                <a:cs typeface="Times New Roman"/>
              </a:rPr>
              <a:t>f</a:t>
            </a:r>
            <a:r>
              <a:rPr dirty="0" sz="5050" spc="9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5050" spc="55">
                <a:solidFill>
                  <a:srgbClr val="231F20"/>
                </a:solidFill>
                <a:latin typeface="Times New Roman"/>
                <a:cs typeface="Times New Roman"/>
              </a:rPr>
              <a:t>substance</a:t>
            </a:r>
            <a:endParaRPr sz="50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10098" y="5501098"/>
            <a:ext cx="9267809" cy="478590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82711" y="1417422"/>
            <a:ext cx="3762375" cy="10845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950" spc="25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dirty="0" sz="6950" spc="55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dirty="0" sz="6950" spc="-215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dirty="0" sz="6950" spc="-165">
                <a:solidFill>
                  <a:srgbClr val="231F20"/>
                </a:solidFill>
                <a:latin typeface="Trebuchet MS"/>
                <a:cs typeface="Trebuchet MS"/>
              </a:rPr>
              <a:t>b</a:t>
            </a:r>
            <a:r>
              <a:rPr dirty="0" sz="6950" spc="215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dirty="0" sz="6950" spc="-365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dirty="0" sz="6950" spc="-380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r>
              <a:rPr dirty="0" sz="6950" spc="-5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endParaRPr sz="695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-11835" y="0"/>
            <a:ext cx="18300065" cy="10287000"/>
            <a:chOff x="-11835" y="0"/>
            <a:chExt cx="18300065" cy="102870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94853" y="0"/>
              <a:ext cx="3793144" cy="29845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1835" y="6507253"/>
              <a:ext cx="2471588" cy="377972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8651" y="2844142"/>
            <a:ext cx="11081385" cy="1536065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marL="12700" marR="5080" indent="650875">
              <a:lnSpc>
                <a:spcPts val="5920"/>
              </a:lnSpc>
              <a:spcBef>
                <a:spcPts val="250"/>
              </a:spcBef>
            </a:pPr>
            <a:r>
              <a:rPr dirty="0" sz="4950" spc="20" b="1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dirty="0" sz="4950" spc="-405" b="1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dirty="0" sz="4950" spc="-215" b="1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dirty="0" sz="4950" spc="-165" b="1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dirty="0" sz="4950" spc="-275" b="1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dirty="0" sz="4950" spc="-100" b="1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dirty="0" sz="4950" spc="-220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4950" spc="-30" b="1">
                <a:solidFill>
                  <a:srgbClr val="231F20"/>
                </a:solidFill>
                <a:latin typeface="Trebuchet MS"/>
                <a:cs typeface="Trebuchet MS"/>
              </a:rPr>
              <a:t>B</a:t>
            </a:r>
            <a:r>
              <a:rPr dirty="0" sz="4950" spc="-425" b="1">
                <a:solidFill>
                  <a:srgbClr val="231F20"/>
                </a:solidFill>
                <a:latin typeface="Trebuchet MS"/>
                <a:cs typeface="Trebuchet MS"/>
              </a:rPr>
              <a:t>u</a:t>
            </a:r>
            <a:r>
              <a:rPr dirty="0" sz="4950" spc="-675" b="1">
                <a:solidFill>
                  <a:srgbClr val="231F20"/>
                </a:solidFill>
                <a:latin typeface="Trebuchet MS"/>
                <a:cs typeface="Trebuchet MS"/>
              </a:rPr>
              <a:t>z</a:t>
            </a:r>
            <a:r>
              <a:rPr dirty="0" sz="4950" spc="-670" b="1">
                <a:solidFill>
                  <a:srgbClr val="231F20"/>
                </a:solidFill>
                <a:latin typeface="Trebuchet MS"/>
                <a:cs typeface="Trebuchet MS"/>
              </a:rPr>
              <a:t>z</a:t>
            </a:r>
            <a:r>
              <a:rPr dirty="0" sz="4950" spc="-220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4950" spc="-409" b="1">
                <a:solidFill>
                  <a:srgbClr val="231F20"/>
                </a:solidFill>
                <a:latin typeface="Trebuchet MS"/>
                <a:cs typeface="Trebuchet MS"/>
              </a:rPr>
              <a:t>h</a:t>
            </a:r>
            <a:r>
              <a:rPr dirty="0" sz="4950" spc="-275" b="1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dirty="0" sz="4950" spc="-25" b="1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dirty="0" sz="4950" spc="-220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4950" spc="-215" b="1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dirty="0" sz="4950" spc="-405" b="1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dirty="0" sz="4950" spc="-515" b="1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r>
              <a:rPr dirty="0" sz="4950" spc="-509" b="1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dirty="0" sz="4950" spc="-220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4950" spc="-210" b="1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dirty="0" sz="4950" spc="-400" b="1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dirty="0" sz="4950" spc="-220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4950" spc="-405" b="1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dirty="0" sz="4950" spc="-525" b="1">
                <a:solidFill>
                  <a:srgbClr val="231F20"/>
                </a:solidFill>
                <a:latin typeface="Trebuchet MS"/>
                <a:cs typeface="Trebuchet MS"/>
              </a:rPr>
              <a:t>v</a:t>
            </a:r>
            <a:r>
              <a:rPr dirty="0" sz="4950" spc="-515" b="1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dirty="0" sz="4950" spc="-215" b="1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dirty="0" sz="4950" spc="-220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4950" spc="-975" b="1">
                <a:solidFill>
                  <a:srgbClr val="231F20"/>
                </a:solidFill>
                <a:latin typeface="Trebuchet MS"/>
                <a:cs typeface="Trebuchet MS"/>
              </a:rPr>
              <a:t>1</a:t>
            </a:r>
            <a:r>
              <a:rPr dirty="0" sz="4950" spc="-175" b="1">
                <a:solidFill>
                  <a:srgbClr val="231F20"/>
                </a:solidFill>
                <a:latin typeface="Trebuchet MS"/>
                <a:cs typeface="Trebuchet MS"/>
              </a:rPr>
              <a:t>00</a:t>
            </a:r>
            <a:r>
              <a:rPr dirty="0" sz="4950" spc="-640" b="1">
                <a:solidFill>
                  <a:srgbClr val="231F20"/>
                </a:solidFill>
                <a:latin typeface="Trebuchet MS"/>
                <a:cs typeface="Trebuchet MS"/>
              </a:rPr>
              <a:t>,</a:t>
            </a:r>
            <a:r>
              <a:rPr dirty="0" sz="4950" spc="-175" b="1">
                <a:solidFill>
                  <a:srgbClr val="231F20"/>
                </a:solidFill>
                <a:latin typeface="Trebuchet MS"/>
                <a:cs typeface="Trebuchet MS"/>
              </a:rPr>
              <a:t>00</a:t>
            </a:r>
            <a:r>
              <a:rPr dirty="0" sz="4950" spc="-114" b="1">
                <a:solidFill>
                  <a:srgbClr val="231F20"/>
                </a:solidFill>
                <a:latin typeface="Trebuchet MS"/>
                <a:cs typeface="Trebuchet MS"/>
              </a:rPr>
              <a:t>0  </a:t>
            </a:r>
            <a:r>
              <a:rPr dirty="0" sz="4950" spc="-380" b="1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dirty="0" sz="4950" spc="-405" b="1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dirty="0" sz="4950" spc="-30" b="1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dirty="0" sz="4950" spc="-210" b="1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dirty="0" sz="4950" spc="-25" b="1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dirty="0" sz="4950" spc="-220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4950" spc="-380" b="1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dirty="0" sz="4950" spc="-515" b="1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dirty="0" sz="4950" spc="-215" b="1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dirty="0" sz="4950" spc="-220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4950" spc="-380" b="1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dirty="0" sz="4950" spc="-275" b="1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dirty="0" sz="4950" spc="-415" b="1">
                <a:solidFill>
                  <a:srgbClr val="231F20"/>
                </a:solidFill>
                <a:latin typeface="Trebuchet MS"/>
                <a:cs typeface="Trebuchet MS"/>
              </a:rPr>
              <a:t>y</a:t>
            </a:r>
            <a:r>
              <a:rPr dirty="0" sz="4950" spc="-220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4950" spc="-919" b="1">
                <a:solidFill>
                  <a:srgbClr val="231F20"/>
                </a:solidFill>
                <a:latin typeface="Trebuchet MS"/>
                <a:cs typeface="Trebuchet MS"/>
              </a:rPr>
              <a:t>w</a:t>
            </a:r>
            <a:r>
              <a:rPr dirty="0" sz="4950" spc="-409" b="1">
                <a:solidFill>
                  <a:srgbClr val="231F20"/>
                </a:solidFill>
                <a:latin typeface="Trebuchet MS"/>
                <a:cs typeface="Trebuchet MS"/>
              </a:rPr>
              <a:t>h</a:t>
            </a:r>
            <a:r>
              <a:rPr dirty="0" sz="4950" spc="-165" b="1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dirty="0" sz="4950" spc="-215" b="1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dirty="0" sz="4950" spc="-405" b="1">
                <a:solidFill>
                  <a:srgbClr val="231F20"/>
                </a:solidFill>
                <a:latin typeface="Trebuchet MS"/>
                <a:cs typeface="Trebuchet MS"/>
              </a:rPr>
              <a:t>h</a:t>
            </a:r>
            <a:r>
              <a:rPr dirty="0" sz="4950" spc="-220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4950" spc="-210" b="1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dirty="0" sz="4950" spc="-275" b="1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dirty="0" sz="4950" spc="-30" b="1">
                <a:solidFill>
                  <a:srgbClr val="231F20"/>
                </a:solidFill>
                <a:latin typeface="Trebuchet MS"/>
                <a:cs typeface="Trebuchet MS"/>
              </a:rPr>
              <a:t>k</a:t>
            </a:r>
            <a:r>
              <a:rPr dirty="0" sz="4950" spc="-509" b="1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dirty="0" sz="4950" spc="-220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4950" spc="-425" b="1">
                <a:solidFill>
                  <a:srgbClr val="231F20"/>
                </a:solidFill>
                <a:latin typeface="Trebuchet MS"/>
                <a:cs typeface="Trebuchet MS"/>
              </a:rPr>
              <a:t>u</a:t>
            </a:r>
            <a:r>
              <a:rPr dirty="0" sz="4950" spc="-25" b="1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dirty="0" sz="4950" spc="-220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4950" spc="-210" b="1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dirty="0" sz="4950" spc="-400" b="1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dirty="0" sz="4950" spc="-220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4950" spc="-350" b="1">
                <a:solidFill>
                  <a:srgbClr val="231F20"/>
                </a:solidFill>
                <a:latin typeface="Trebuchet MS"/>
                <a:cs typeface="Trebuchet MS"/>
              </a:rPr>
              <a:t>3</a:t>
            </a:r>
            <a:r>
              <a:rPr dirty="0" sz="4950" spc="-229" b="1">
                <a:solidFill>
                  <a:srgbClr val="231F20"/>
                </a:solidFill>
                <a:latin typeface="Trebuchet MS"/>
                <a:cs typeface="Trebuchet MS"/>
              </a:rPr>
              <a:t>6</a:t>
            </a:r>
            <a:r>
              <a:rPr dirty="0" sz="4950" spc="-640" b="1">
                <a:solidFill>
                  <a:srgbClr val="231F20"/>
                </a:solidFill>
                <a:latin typeface="Trebuchet MS"/>
                <a:cs typeface="Trebuchet MS"/>
              </a:rPr>
              <a:t>,</a:t>
            </a:r>
            <a:r>
              <a:rPr dirty="0" sz="4950" spc="-375" b="1">
                <a:solidFill>
                  <a:srgbClr val="231F20"/>
                </a:solidFill>
                <a:latin typeface="Trebuchet MS"/>
                <a:cs typeface="Trebuchet MS"/>
              </a:rPr>
              <a:t>5</a:t>
            </a:r>
            <a:r>
              <a:rPr dirty="0" sz="4950" spc="-175" b="1">
                <a:solidFill>
                  <a:srgbClr val="231F20"/>
                </a:solidFill>
                <a:latin typeface="Trebuchet MS"/>
                <a:cs typeface="Trebuchet MS"/>
              </a:rPr>
              <a:t>00</a:t>
            </a:r>
            <a:r>
              <a:rPr dirty="0" sz="4950" spc="-640" b="1">
                <a:solidFill>
                  <a:srgbClr val="231F20"/>
                </a:solidFill>
                <a:latin typeface="Trebuchet MS"/>
                <a:cs typeface="Trebuchet MS"/>
              </a:rPr>
              <a:t>,</a:t>
            </a:r>
            <a:r>
              <a:rPr dirty="0" sz="4950" spc="-175" b="1">
                <a:solidFill>
                  <a:srgbClr val="231F20"/>
                </a:solidFill>
                <a:latin typeface="Trebuchet MS"/>
                <a:cs typeface="Trebuchet MS"/>
              </a:rPr>
              <a:t>00</a:t>
            </a:r>
            <a:r>
              <a:rPr dirty="0" sz="4950" spc="-170" b="1">
                <a:solidFill>
                  <a:srgbClr val="231F20"/>
                </a:solidFill>
                <a:latin typeface="Trebuchet MS"/>
                <a:cs typeface="Trebuchet MS"/>
              </a:rPr>
              <a:t>0</a:t>
            </a:r>
            <a:endParaRPr sz="49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42293" y="4349092"/>
            <a:ext cx="7574280" cy="783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950" spc="-380" b="1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dirty="0" sz="4950" spc="-165" b="1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dirty="0" sz="4950" spc="-515" b="1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dirty="0" sz="4950" spc="-215" b="1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dirty="0" sz="4950" spc="-515" b="1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dirty="0" sz="4950" spc="-25" b="1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dirty="0" sz="4950" spc="-220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4950" spc="-405" b="1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dirty="0" sz="4950" spc="-240" b="1">
                <a:solidFill>
                  <a:srgbClr val="231F20"/>
                </a:solidFill>
                <a:latin typeface="Trebuchet MS"/>
                <a:cs typeface="Trebuchet MS"/>
              </a:rPr>
              <a:t>f</a:t>
            </a:r>
            <a:r>
              <a:rPr dirty="0" sz="4950" spc="-220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4950" spc="-30" b="1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dirty="0" sz="4950" spc="-425" b="1">
                <a:solidFill>
                  <a:srgbClr val="231F20"/>
                </a:solidFill>
                <a:latin typeface="Trebuchet MS"/>
                <a:cs typeface="Trebuchet MS"/>
              </a:rPr>
              <a:t>u</a:t>
            </a:r>
            <a:r>
              <a:rPr dirty="0" sz="4950" spc="-370" b="1">
                <a:solidFill>
                  <a:srgbClr val="231F20"/>
                </a:solidFill>
                <a:latin typeface="Trebuchet MS"/>
                <a:cs typeface="Trebuchet MS"/>
              </a:rPr>
              <a:t>b</a:t>
            </a:r>
            <a:r>
              <a:rPr dirty="0" sz="4950" spc="-30" b="1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dirty="0" sz="4950" spc="-210" b="1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dirty="0" sz="4950" spc="-275" b="1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dirty="0" sz="4950" spc="-409" b="1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dirty="0" sz="4950" spc="-215" b="1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dirty="0" sz="4950" spc="-509" b="1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dirty="0" sz="4950" spc="-220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4950" spc="-380" b="1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dirty="0" sz="4950" spc="-515" b="1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dirty="0" sz="4950" spc="-215" b="1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dirty="0" sz="4950" spc="-220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4950" spc="-420" b="1">
                <a:solidFill>
                  <a:srgbClr val="231F20"/>
                </a:solidFill>
                <a:latin typeface="Trebuchet MS"/>
                <a:cs typeface="Trebuchet MS"/>
              </a:rPr>
              <a:t>y</a:t>
            </a:r>
            <a:r>
              <a:rPr dirty="0" sz="4950" spc="-515" b="1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dirty="0" sz="4950" spc="-275" b="1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dirty="0" sz="4950" spc="-220" b="1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dirty="0" sz="4950" spc="-540" b="1">
                <a:solidFill>
                  <a:srgbClr val="231F20"/>
                </a:solidFill>
                <a:latin typeface="Trebuchet MS"/>
                <a:cs typeface="Trebuchet MS"/>
              </a:rPr>
              <a:t>!</a:t>
            </a:r>
            <a:endParaRPr sz="49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85409" y="5151743"/>
            <a:ext cx="7110095" cy="1418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862330" marR="5080" indent="-850265">
              <a:lnSpc>
                <a:spcPct val="100200"/>
              </a:lnSpc>
              <a:spcBef>
                <a:spcPts val="120"/>
              </a:spcBef>
            </a:pPr>
            <a:r>
              <a:rPr dirty="0" u="heavy" sz="4550" spc="-20" b="1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rebuchet MS"/>
                <a:cs typeface="Trebuchet MS"/>
              </a:rPr>
              <a:t>B</a:t>
            </a:r>
            <a:r>
              <a:rPr dirty="0" u="heavy" sz="4550" spc="-385" b="1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rebuchet MS"/>
                <a:cs typeface="Trebuchet MS"/>
              </a:rPr>
              <a:t>u</a:t>
            </a:r>
            <a:r>
              <a:rPr dirty="0" u="heavy" sz="4550" spc="-185" b="1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rebuchet MS"/>
                <a:cs typeface="Trebuchet MS"/>
              </a:rPr>
              <a:t>t</a:t>
            </a:r>
            <a:r>
              <a:rPr dirty="0" u="heavy" sz="4550" spc="-200" b="1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4550" spc="-375" b="1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rebuchet MS"/>
                <a:cs typeface="Trebuchet MS"/>
              </a:rPr>
              <a:t>h</a:t>
            </a:r>
            <a:r>
              <a:rPr dirty="0" u="heavy" sz="4550" spc="-370" b="1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rebuchet MS"/>
                <a:cs typeface="Trebuchet MS"/>
              </a:rPr>
              <a:t>o</a:t>
            </a:r>
            <a:r>
              <a:rPr dirty="0" u="heavy" sz="4550" spc="-835" b="1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rebuchet MS"/>
                <a:cs typeface="Trebuchet MS"/>
              </a:rPr>
              <a:t>w</a:t>
            </a:r>
            <a:r>
              <a:rPr dirty="0" u="heavy" sz="4550" spc="-200" b="1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4550" spc="-345" b="1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rebuchet MS"/>
                <a:cs typeface="Trebuchet MS"/>
              </a:rPr>
              <a:t>d</a:t>
            </a:r>
            <a:r>
              <a:rPr dirty="0" u="heavy" sz="4550" spc="-365" b="1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rebuchet MS"/>
                <a:cs typeface="Trebuchet MS"/>
              </a:rPr>
              <a:t>o</a:t>
            </a:r>
            <a:r>
              <a:rPr dirty="0" u="heavy" sz="4550" spc="-200" b="1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4550" spc="-840" b="1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rebuchet MS"/>
                <a:cs typeface="Trebuchet MS"/>
              </a:rPr>
              <a:t>w</a:t>
            </a:r>
            <a:r>
              <a:rPr dirty="0" u="heavy" sz="4550" spc="-465" b="1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rebuchet MS"/>
                <a:cs typeface="Trebuchet MS"/>
              </a:rPr>
              <a:t>e</a:t>
            </a:r>
            <a:r>
              <a:rPr dirty="0" u="heavy" sz="4550" spc="-200" b="1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4550" spc="-190" b="1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rebuchet MS"/>
                <a:cs typeface="Trebuchet MS"/>
              </a:rPr>
              <a:t>c</a:t>
            </a:r>
            <a:r>
              <a:rPr dirty="0" u="heavy" sz="4550" spc="-250" b="1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rebuchet MS"/>
                <a:cs typeface="Trebuchet MS"/>
              </a:rPr>
              <a:t>a</a:t>
            </a:r>
            <a:r>
              <a:rPr dirty="0" sz="4550" spc="-345" b="1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dirty="0" u="heavy" sz="4550" spc="-150" b="1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rebuchet MS"/>
                <a:cs typeface="Trebuchet MS"/>
              </a:rPr>
              <a:t>i</a:t>
            </a:r>
            <a:r>
              <a:rPr dirty="0" u="heavy" sz="4550" spc="-190" b="1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rebuchet MS"/>
                <a:cs typeface="Trebuchet MS"/>
              </a:rPr>
              <a:t>t</a:t>
            </a:r>
            <a:r>
              <a:rPr dirty="0" u="heavy" sz="4550" spc="-250" b="1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rebuchet MS"/>
                <a:cs typeface="Trebuchet MS"/>
              </a:rPr>
              <a:t>a</a:t>
            </a:r>
            <a:r>
              <a:rPr dirty="0" u="heavy" sz="4550" spc="-95" b="1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rebuchet MS"/>
                <a:cs typeface="Trebuchet MS"/>
              </a:rPr>
              <a:t>l</a:t>
            </a:r>
            <a:r>
              <a:rPr dirty="0" u="heavy" sz="4550" spc="-150" b="1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rebuchet MS"/>
                <a:cs typeface="Trebuchet MS"/>
              </a:rPr>
              <a:t>i</a:t>
            </a:r>
            <a:r>
              <a:rPr dirty="0" u="heavy" sz="4550" spc="-615" b="1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rebuchet MS"/>
                <a:cs typeface="Trebuchet MS"/>
              </a:rPr>
              <a:t>z</a:t>
            </a:r>
            <a:r>
              <a:rPr dirty="0" u="heavy" sz="4550" spc="-465" b="1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rebuchet MS"/>
                <a:cs typeface="Trebuchet MS"/>
              </a:rPr>
              <a:t>e</a:t>
            </a:r>
            <a:r>
              <a:rPr dirty="0" u="heavy" sz="4550" spc="-200" b="1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4550" spc="-370" b="1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rebuchet MS"/>
                <a:cs typeface="Trebuchet MS"/>
              </a:rPr>
              <a:t>o</a:t>
            </a:r>
            <a:r>
              <a:rPr dirty="0" u="heavy" sz="4550" spc="-365" b="1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rebuchet MS"/>
                <a:cs typeface="Trebuchet MS"/>
              </a:rPr>
              <a:t>n</a:t>
            </a:r>
            <a:r>
              <a:rPr dirty="0" u="heavy" sz="4550" spc="-200" b="1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4550" spc="-150" b="1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rebuchet MS"/>
                <a:cs typeface="Trebuchet MS"/>
              </a:rPr>
              <a:t>i</a:t>
            </a:r>
            <a:r>
              <a:rPr dirty="0" u="heavy" sz="4550" spc="-165" b="1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rebuchet MS"/>
                <a:cs typeface="Trebuchet MS"/>
              </a:rPr>
              <a:t>t </a:t>
            </a:r>
            <a:r>
              <a:rPr dirty="0" sz="4550" spc="-140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u="heavy" sz="4550" spc="-840" b="1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rebuchet MS"/>
                <a:cs typeface="Trebuchet MS"/>
              </a:rPr>
              <a:t>w</a:t>
            </a:r>
            <a:r>
              <a:rPr dirty="0" u="heavy" sz="4550" spc="-375" b="1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rebuchet MS"/>
                <a:cs typeface="Trebuchet MS"/>
              </a:rPr>
              <a:t>h</a:t>
            </a:r>
            <a:r>
              <a:rPr dirty="0" u="heavy" sz="4550" spc="-470" b="1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rebuchet MS"/>
                <a:cs typeface="Trebuchet MS"/>
              </a:rPr>
              <a:t>e</a:t>
            </a:r>
            <a:r>
              <a:rPr dirty="0" u="heavy" sz="4550" spc="-365" b="1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rebuchet MS"/>
                <a:cs typeface="Trebuchet MS"/>
              </a:rPr>
              <a:t>n</a:t>
            </a:r>
            <a:r>
              <a:rPr dirty="0" u="heavy" sz="4550" spc="-200" b="1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4550" spc="-190" b="1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rebuchet MS"/>
                <a:cs typeface="Trebuchet MS"/>
              </a:rPr>
              <a:t>t</a:t>
            </a:r>
            <a:r>
              <a:rPr dirty="0" u="heavy" sz="4550" spc="-375" b="1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rebuchet MS"/>
                <a:cs typeface="Trebuchet MS"/>
              </a:rPr>
              <a:t>h</a:t>
            </a:r>
            <a:r>
              <a:rPr dirty="0" u="heavy" sz="4550" spc="-470" b="1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rebuchet MS"/>
                <a:cs typeface="Trebuchet MS"/>
              </a:rPr>
              <a:t>e</a:t>
            </a:r>
            <a:r>
              <a:rPr dirty="0" u="heavy" sz="4550" spc="-195" b="1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rebuchet MS"/>
                <a:cs typeface="Trebuchet MS"/>
              </a:rPr>
              <a:t>r</a:t>
            </a:r>
            <a:r>
              <a:rPr dirty="0" u="heavy" sz="4550" spc="-470" b="1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rebuchet MS"/>
                <a:cs typeface="Trebuchet MS"/>
              </a:rPr>
              <a:t>e</a:t>
            </a:r>
            <a:r>
              <a:rPr dirty="0" u="heavy" sz="4550" spc="-275" b="1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rebuchet MS"/>
                <a:cs typeface="Trebuchet MS"/>
              </a:rPr>
              <a:t>'</a:t>
            </a:r>
            <a:r>
              <a:rPr dirty="0" u="heavy" sz="4550" spc="-20" b="1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rebuchet MS"/>
                <a:cs typeface="Trebuchet MS"/>
              </a:rPr>
              <a:t>s</a:t>
            </a:r>
            <a:r>
              <a:rPr dirty="0" u="heavy" sz="4550" spc="-200" b="1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4550" spc="-25" b="1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rebuchet MS"/>
                <a:cs typeface="Trebuchet MS"/>
              </a:rPr>
              <a:t>s</a:t>
            </a:r>
            <a:r>
              <a:rPr dirty="0" u="heavy" sz="4550" spc="-365" b="1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rebuchet MS"/>
                <a:cs typeface="Trebuchet MS"/>
              </a:rPr>
              <a:t>o</a:t>
            </a:r>
            <a:r>
              <a:rPr dirty="0" u="heavy" sz="4550" spc="-200" b="1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4550" spc="-470" b="1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rebuchet MS"/>
                <a:cs typeface="Trebuchet MS"/>
              </a:rPr>
              <a:t>m</a:t>
            </a:r>
            <a:r>
              <a:rPr dirty="0" u="heavy" sz="4550" spc="-385" b="1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rebuchet MS"/>
                <a:cs typeface="Trebuchet MS"/>
              </a:rPr>
              <a:t>u</a:t>
            </a:r>
            <a:r>
              <a:rPr dirty="0" u="heavy" sz="4550" spc="-190" b="1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rebuchet MS"/>
                <a:cs typeface="Trebuchet MS"/>
              </a:rPr>
              <a:t>c</a:t>
            </a:r>
            <a:r>
              <a:rPr dirty="0" u="heavy" sz="4550" spc="-375" b="1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rebuchet MS"/>
                <a:cs typeface="Trebuchet MS"/>
              </a:rPr>
              <a:t>h</a:t>
            </a:r>
            <a:r>
              <a:rPr dirty="0" u="heavy" sz="4550" spc="220" b="1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rebuchet MS"/>
                <a:cs typeface="Trebuchet MS"/>
              </a:rPr>
              <a:t>?</a:t>
            </a:r>
            <a:endParaRPr sz="45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033589" y="4255482"/>
            <a:ext cx="813435" cy="6769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250" spc="200" b="1">
                <a:solidFill>
                  <a:srgbClr val="231F20"/>
                </a:solidFill>
                <a:latin typeface="Trebuchet MS"/>
                <a:cs typeface="Trebuchet MS"/>
              </a:rPr>
              <a:t>??</a:t>
            </a:r>
            <a:r>
              <a:rPr dirty="0" sz="4250" spc="204" b="1">
                <a:solidFill>
                  <a:srgbClr val="231F20"/>
                </a:solidFill>
                <a:latin typeface="Trebuchet MS"/>
                <a:cs typeface="Trebuchet MS"/>
              </a:rPr>
              <a:t>?</a:t>
            </a:r>
            <a:endParaRPr sz="42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"/>
            <a:ext cx="18289270" cy="10287000"/>
            <a:chOff x="0" y="3"/>
            <a:chExt cx="1828927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" y="5775925"/>
              <a:ext cx="18288908" cy="451105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85510" y="8765586"/>
              <a:ext cx="4124324" cy="43814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900353" y="4678117"/>
              <a:ext cx="4113529" cy="4087495"/>
            </a:xfrm>
            <a:custGeom>
              <a:avLst/>
              <a:gdLst/>
              <a:ahLst/>
              <a:cxnLst/>
              <a:rect l="l" t="t" r="r" b="b"/>
              <a:pathLst>
                <a:path w="4113530" h="4087495">
                  <a:moveTo>
                    <a:pt x="0" y="0"/>
                  </a:moveTo>
                  <a:lnTo>
                    <a:pt x="4113178" y="0"/>
                  </a:lnTo>
                  <a:lnTo>
                    <a:pt x="4113178" y="4087472"/>
                  </a:lnTo>
                  <a:lnTo>
                    <a:pt x="0" y="40874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2432401" y="5462382"/>
            <a:ext cx="3050540" cy="1619885"/>
          </a:xfrm>
          <a:prstGeom prst="rect">
            <a:avLst/>
          </a:prstGeom>
        </p:spPr>
        <p:txBody>
          <a:bodyPr wrap="square" lIns="0" tIns="1435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30"/>
              </a:spcBef>
            </a:pPr>
            <a:r>
              <a:rPr dirty="0" sz="4950" spc="-15" b="1" i="1">
                <a:solidFill>
                  <a:srgbClr val="FFFFFF"/>
                </a:solidFill>
                <a:latin typeface="Arial"/>
                <a:cs typeface="Arial"/>
              </a:rPr>
              <a:t>Sigrid</a:t>
            </a:r>
            <a:r>
              <a:rPr dirty="0" sz="4950" spc="-3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950" spc="-55" b="1" i="1">
                <a:solidFill>
                  <a:srgbClr val="FFFFFF"/>
                </a:solidFill>
                <a:latin typeface="Arial"/>
                <a:cs typeface="Arial"/>
              </a:rPr>
              <a:t>N.</a:t>
            </a:r>
            <a:endParaRPr sz="49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835"/>
              </a:spcBef>
            </a:pPr>
            <a:r>
              <a:rPr dirty="0" sz="3950" spc="75" i="1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dirty="0" sz="3950" spc="130" i="1">
                <a:solidFill>
                  <a:srgbClr val="FFFFFF"/>
                </a:solidFill>
                <a:latin typeface="Arial"/>
                <a:cs typeface="Arial"/>
              </a:rPr>
              <a:t>Analyst</a:t>
            </a:r>
            <a:endParaRPr sz="39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274468" y="3653527"/>
            <a:ext cx="12708890" cy="5550535"/>
            <a:chOff x="2274468" y="3653527"/>
            <a:chExt cx="12708890" cy="555053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80190" y="8765586"/>
              <a:ext cx="4124324" cy="43814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095033" y="4678117"/>
              <a:ext cx="4113529" cy="4087495"/>
            </a:xfrm>
            <a:custGeom>
              <a:avLst/>
              <a:gdLst/>
              <a:ahLst/>
              <a:cxnLst/>
              <a:rect l="l" t="t" r="r" b="b"/>
              <a:pathLst>
                <a:path w="4113529" h="4087495">
                  <a:moveTo>
                    <a:pt x="0" y="0"/>
                  </a:moveTo>
                  <a:lnTo>
                    <a:pt x="4113178" y="0"/>
                  </a:lnTo>
                  <a:lnTo>
                    <a:pt x="4113178" y="4087472"/>
                  </a:lnTo>
                  <a:lnTo>
                    <a:pt x="0" y="40874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4468" y="8765586"/>
              <a:ext cx="4124324" cy="43814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289310" y="4678117"/>
              <a:ext cx="4113529" cy="4087495"/>
            </a:xfrm>
            <a:custGeom>
              <a:avLst/>
              <a:gdLst/>
              <a:ahLst/>
              <a:cxnLst/>
              <a:rect l="l" t="t" r="r" b="b"/>
              <a:pathLst>
                <a:path w="4113529" h="4087495">
                  <a:moveTo>
                    <a:pt x="0" y="0"/>
                  </a:moveTo>
                  <a:lnTo>
                    <a:pt x="4113179" y="0"/>
                  </a:lnTo>
                  <a:lnTo>
                    <a:pt x="4113179" y="4087472"/>
                  </a:lnTo>
                  <a:lnTo>
                    <a:pt x="0" y="40874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21316" y="3653527"/>
              <a:ext cx="2049166" cy="204916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19618" y="3653527"/>
              <a:ext cx="2049165" cy="204916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2933710" y="3653527"/>
              <a:ext cx="2049780" cy="2049780"/>
            </a:xfrm>
            <a:custGeom>
              <a:avLst/>
              <a:gdLst/>
              <a:ahLst/>
              <a:cxnLst/>
              <a:rect l="l" t="t" r="r" b="b"/>
              <a:pathLst>
                <a:path w="2049780" h="2049779">
                  <a:moveTo>
                    <a:pt x="1024592" y="2049168"/>
                  </a:moveTo>
                  <a:lnTo>
                    <a:pt x="976350" y="2048053"/>
                  </a:lnTo>
                  <a:lnTo>
                    <a:pt x="928692" y="2044740"/>
                  </a:lnTo>
                  <a:lnTo>
                    <a:pt x="881658" y="2039279"/>
                  </a:lnTo>
                  <a:lnTo>
                    <a:pt x="835295" y="2031718"/>
                  </a:lnTo>
                  <a:lnTo>
                    <a:pt x="789655" y="2022108"/>
                  </a:lnTo>
                  <a:lnTo>
                    <a:pt x="744785" y="2010497"/>
                  </a:lnTo>
                  <a:lnTo>
                    <a:pt x="700735" y="1996934"/>
                  </a:lnTo>
                  <a:lnTo>
                    <a:pt x="657554" y="1981469"/>
                  </a:lnTo>
                  <a:lnTo>
                    <a:pt x="615291" y="1964150"/>
                  </a:lnTo>
                  <a:lnTo>
                    <a:pt x="573996" y="1945028"/>
                  </a:lnTo>
                  <a:lnTo>
                    <a:pt x="533718" y="1924151"/>
                  </a:lnTo>
                  <a:lnTo>
                    <a:pt x="494506" y="1901568"/>
                  </a:lnTo>
                  <a:lnTo>
                    <a:pt x="456409" y="1877329"/>
                  </a:lnTo>
                  <a:lnTo>
                    <a:pt x="419477" y="1851483"/>
                  </a:lnTo>
                  <a:lnTo>
                    <a:pt x="383758" y="1824078"/>
                  </a:lnTo>
                  <a:lnTo>
                    <a:pt x="349301" y="1795165"/>
                  </a:lnTo>
                  <a:lnTo>
                    <a:pt x="316157" y="1764792"/>
                  </a:lnTo>
                  <a:lnTo>
                    <a:pt x="284374" y="1733009"/>
                  </a:lnTo>
                  <a:lnTo>
                    <a:pt x="254001" y="1699865"/>
                  </a:lnTo>
                  <a:lnTo>
                    <a:pt x="225088" y="1665409"/>
                  </a:lnTo>
                  <a:lnTo>
                    <a:pt x="197684" y="1629690"/>
                  </a:lnTo>
                  <a:lnTo>
                    <a:pt x="171838" y="1592757"/>
                  </a:lnTo>
                  <a:lnTo>
                    <a:pt x="147598" y="1554660"/>
                  </a:lnTo>
                  <a:lnTo>
                    <a:pt x="125016" y="1515448"/>
                  </a:lnTo>
                  <a:lnTo>
                    <a:pt x="104138" y="1475170"/>
                  </a:lnTo>
                  <a:lnTo>
                    <a:pt x="85016" y="1433875"/>
                  </a:lnTo>
                  <a:lnTo>
                    <a:pt x="67698" y="1391612"/>
                  </a:lnTo>
                  <a:lnTo>
                    <a:pt x="52232" y="1348432"/>
                  </a:lnTo>
                  <a:lnTo>
                    <a:pt x="38670" y="1304382"/>
                  </a:lnTo>
                  <a:lnTo>
                    <a:pt x="27058" y="1259511"/>
                  </a:lnTo>
                  <a:lnTo>
                    <a:pt x="17448" y="1213871"/>
                  </a:lnTo>
                  <a:lnTo>
                    <a:pt x="9888" y="1167508"/>
                  </a:lnTo>
                  <a:lnTo>
                    <a:pt x="4426" y="1120474"/>
                  </a:lnTo>
                  <a:lnTo>
                    <a:pt x="1114" y="1072816"/>
                  </a:lnTo>
                  <a:lnTo>
                    <a:pt x="0" y="1024539"/>
                  </a:lnTo>
                  <a:lnTo>
                    <a:pt x="1114" y="976352"/>
                  </a:lnTo>
                  <a:lnTo>
                    <a:pt x="4426" y="928694"/>
                  </a:lnTo>
                  <a:lnTo>
                    <a:pt x="9888" y="881659"/>
                  </a:lnTo>
                  <a:lnTo>
                    <a:pt x="17448" y="835297"/>
                  </a:lnTo>
                  <a:lnTo>
                    <a:pt x="27058" y="789656"/>
                  </a:lnTo>
                  <a:lnTo>
                    <a:pt x="38670" y="744786"/>
                  </a:lnTo>
                  <a:lnTo>
                    <a:pt x="52232" y="700736"/>
                  </a:lnTo>
                  <a:lnTo>
                    <a:pt x="67698" y="657555"/>
                  </a:lnTo>
                  <a:lnTo>
                    <a:pt x="85016" y="615292"/>
                  </a:lnTo>
                  <a:lnTo>
                    <a:pt x="104138" y="573997"/>
                  </a:lnTo>
                  <a:lnTo>
                    <a:pt x="125016" y="533719"/>
                  </a:lnTo>
                  <a:lnTo>
                    <a:pt x="147598" y="494507"/>
                  </a:lnTo>
                  <a:lnTo>
                    <a:pt x="171838" y="456410"/>
                  </a:lnTo>
                  <a:lnTo>
                    <a:pt x="197684" y="419477"/>
                  </a:lnTo>
                  <a:lnTo>
                    <a:pt x="225088" y="383758"/>
                  </a:lnTo>
                  <a:lnTo>
                    <a:pt x="254001" y="349302"/>
                  </a:lnTo>
                  <a:lnTo>
                    <a:pt x="284374" y="316158"/>
                  </a:lnTo>
                  <a:lnTo>
                    <a:pt x="316157" y="284375"/>
                  </a:lnTo>
                  <a:lnTo>
                    <a:pt x="349301" y="254002"/>
                  </a:lnTo>
                  <a:lnTo>
                    <a:pt x="383758" y="225089"/>
                  </a:lnTo>
                  <a:lnTo>
                    <a:pt x="419477" y="197685"/>
                  </a:lnTo>
                  <a:lnTo>
                    <a:pt x="456409" y="171838"/>
                  </a:lnTo>
                  <a:lnTo>
                    <a:pt x="494506" y="147599"/>
                  </a:lnTo>
                  <a:lnTo>
                    <a:pt x="533718" y="125017"/>
                  </a:lnTo>
                  <a:lnTo>
                    <a:pt x="573996" y="104139"/>
                  </a:lnTo>
                  <a:lnTo>
                    <a:pt x="615291" y="85017"/>
                  </a:lnTo>
                  <a:lnTo>
                    <a:pt x="657554" y="67699"/>
                  </a:lnTo>
                  <a:lnTo>
                    <a:pt x="700735" y="52233"/>
                  </a:lnTo>
                  <a:lnTo>
                    <a:pt x="744785" y="38671"/>
                  </a:lnTo>
                  <a:lnTo>
                    <a:pt x="789655" y="27059"/>
                  </a:lnTo>
                  <a:lnTo>
                    <a:pt x="835295" y="17449"/>
                  </a:lnTo>
                  <a:lnTo>
                    <a:pt x="881658" y="9889"/>
                  </a:lnTo>
                  <a:lnTo>
                    <a:pt x="928692" y="4427"/>
                  </a:lnTo>
                  <a:lnTo>
                    <a:pt x="976350" y="1115"/>
                  </a:lnTo>
                  <a:lnTo>
                    <a:pt x="1024582" y="0"/>
                  </a:lnTo>
                  <a:lnTo>
                    <a:pt x="1072814" y="1115"/>
                  </a:lnTo>
                  <a:lnTo>
                    <a:pt x="1120472" y="4427"/>
                  </a:lnTo>
                  <a:lnTo>
                    <a:pt x="1167506" y="9889"/>
                  </a:lnTo>
                  <a:lnTo>
                    <a:pt x="1213869" y="17449"/>
                  </a:lnTo>
                  <a:lnTo>
                    <a:pt x="1259510" y="27059"/>
                  </a:lnTo>
                  <a:lnTo>
                    <a:pt x="1304380" y="38671"/>
                  </a:lnTo>
                  <a:lnTo>
                    <a:pt x="1348430" y="52233"/>
                  </a:lnTo>
                  <a:lnTo>
                    <a:pt x="1391611" y="67699"/>
                  </a:lnTo>
                  <a:lnTo>
                    <a:pt x="1433873" y="85017"/>
                  </a:lnTo>
                  <a:lnTo>
                    <a:pt x="1475168" y="104139"/>
                  </a:lnTo>
                  <a:lnTo>
                    <a:pt x="1515446" y="125017"/>
                  </a:lnTo>
                  <a:lnTo>
                    <a:pt x="1554659" y="147599"/>
                  </a:lnTo>
                  <a:lnTo>
                    <a:pt x="1592756" y="171838"/>
                  </a:lnTo>
                  <a:lnTo>
                    <a:pt x="1629688" y="197685"/>
                  </a:lnTo>
                  <a:lnTo>
                    <a:pt x="1665407" y="225089"/>
                  </a:lnTo>
                  <a:lnTo>
                    <a:pt x="1699864" y="254002"/>
                  </a:lnTo>
                  <a:lnTo>
                    <a:pt x="1733008" y="284375"/>
                  </a:lnTo>
                  <a:lnTo>
                    <a:pt x="1764791" y="316158"/>
                  </a:lnTo>
                  <a:lnTo>
                    <a:pt x="1795164" y="349302"/>
                  </a:lnTo>
                  <a:lnTo>
                    <a:pt x="1824077" y="383758"/>
                  </a:lnTo>
                  <a:lnTo>
                    <a:pt x="1851481" y="419477"/>
                  </a:lnTo>
                  <a:lnTo>
                    <a:pt x="1877328" y="456410"/>
                  </a:lnTo>
                  <a:lnTo>
                    <a:pt x="1901567" y="494507"/>
                  </a:lnTo>
                  <a:lnTo>
                    <a:pt x="1924150" y="533719"/>
                  </a:lnTo>
                  <a:lnTo>
                    <a:pt x="1945027" y="573997"/>
                  </a:lnTo>
                  <a:lnTo>
                    <a:pt x="1964149" y="615292"/>
                  </a:lnTo>
                  <a:lnTo>
                    <a:pt x="1981467" y="657555"/>
                  </a:lnTo>
                  <a:lnTo>
                    <a:pt x="1996933" y="700736"/>
                  </a:lnTo>
                  <a:lnTo>
                    <a:pt x="2010495" y="744786"/>
                  </a:lnTo>
                  <a:lnTo>
                    <a:pt x="2022107" y="789656"/>
                  </a:lnTo>
                  <a:lnTo>
                    <a:pt x="2031717" y="835297"/>
                  </a:lnTo>
                  <a:lnTo>
                    <a:pt x="2039278" y="881659"/>
                  </a:lnTo>
                  <a:lnTo>
                    <a:pt x="2044739" y="928694"/>
                  </a:lnTo>
                  <a:lnTo>
                    <a:pt x="2048052" y="976352"/>
                  </a:lnTo>
                  <a:lnTo>
                    <a:pt x="2049165" y="1024584"/>
                  </a:lnTo>
                  <a:lnTo>
                    <a:pt x="2048052" y="1072816"/>
                  </a:lnTo>
                  <a:lnTo>
                    <a:pt x="2044739" y="1120474"/>
                  </a:lnTo>
                  <a:lnTo>
                    <a:pt x="2039278" y="1167508"/>
                  </a:lnTo>
                  <a:lnTo>
                    <a:pt x="2031717" y="1213871"/>
                  </a:lnTo>
                  <a:lnTo>
                    <a:pt x="2022107" y="1259511"/>
                  </a:lnTo>
                  <a:lnTo>
                    <a:pt x="2010495" y="1304382"/>
                  </a:lnTo>
                  <a:lnTo>
                    <a:pt x="1996933" y="1348432"/>
                  </a:lnTo>
                  <a:lnTo>
                    <a:pt x="1981467" y="1391612"/>
                  </a:lnTo>
                  <a:lnTo>
                    <a:pt x="1964149" y="1433875"/>
                  </a:lnTo>
                  <a:lnTo>
                    <a:pt x="1945027" y="1475170"/>
                  </a:lnTo>
                  <a:lnTo>
                    <a:pt x="1924150" y="1515448"/>
                  </a:lnTo>
                  <a:lnTo>
                    <a:pt x="1901567" y="1554660"/>
                  </a:lnTo>
                  <a:lnTo>
                    <a:pt x="1877328" y="1592757"/>
                  </a:lnTo>
                  <a:lnTo>
                    <a:pt x="1851481" y="1629690"/>
                  </a:lnTo>
                  <a:lnTo>
                    <a:pt x="1824077" y="1665409"/>
                  </a:lnTo>
                  <a:lnTo>
                    <a:pt x="1795164" y="1699865"/>
                  </a:lnTo>
                  <a:lnTo>
                    <a:pt x="1764791" y="1733009"/>
                  </a:lnTo>
                  <a:lnTo>
                    <a:pt x="1733008" y="1764792"/>
                  </a:lnTo>
                  <a:lnTo>
                    <a:pt x="1699864" y="1795165"/>
                  </a:lnTo>
                  <a:lnTo>
                    <a:pt x="1665407" y="1824078"/>
                  </a:lnTo>
                  <a:lnTo>
                    <a:pt x="1629688" y="1851483"/>
                  </a:lnTo>
                  <a:lnTo>
                    <a:pt x="1592756" y="1877329"/>
                  </a:lnTo>
                  <a:lnTo>
                    <a:pt x="1554659" y="1901568"/>
                  </a:lnTo>
                  <a:lnTo>
                    <a:pt x="1515446" y="1924151"/>
                  </a:lnTo>
                  <a:lnTo>
                    <a:pt x="1475168" y="1945028"/>
                  </a:lnTo>
                  <a:lnTo>
                    <a:pt x="1433873" y="1964150"/>
                  </a:lnTo>
                  <a:lnTo>
                    <a:pt x="1391611" y="1981469"/>
                  </a:lnTo>
                  <a:lnTo>
                    <a:pt x="1348430" y="1996934"/>
                  </a:lnTo>
                  <a:lnTo>
                    <a:pt x="1304380" y="2010497"/>
                  </a:lnTo>
                  <a:lnTo>
                    <a:pt x="1259510" y="2022108"/>
                  </a:lnTo>
                  <a:lnTo>
                    <a:pt x="1213869" y="2031718"/>
                  </a:lnTo>
                  <a:lnTo>
                    <a:pt x="1167506" y="2039279"/>
                  </a:lnTo>
                  <a:lnTo>
                    <a:pt x="1120472" y="2044740"/>
                  </a:lnTo>
                  <a:lnTo>
                    <a:pt x="1072814" y="2048053"/>
                  </a:lnTo>
                  <a:lnTo>
                    <a:pt x="1024592" y="2049168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3290711" y="3994213"/>
              <a:ext cx="1334135" cy="1330960"/>
            </a:xfrm>
            <a:custGeom>
              <a:avLst/>
              <a:gdLst/>
              <a:ahLst/>
              <a:cxnLst/>
              <a:rect l="l" t="t" r="r" b="b"/>
              <a:pathLst>
                <a:path w="1334134" h="1330960">
                  <a:moveTo>
                    <a:pt x="395105" y="949185"/>
                  </a:moveTo>
                  <a:lnTo>
                    <a:pt x="264209" y="670944"/>
                  </a:lnTo>
                  <a:lnTo>
                    <a:pt x="302664" y="644682"/>
                  </a:lnTo>
                  <a:lnTo>
                    <a:pt x="340927" y="619031"/>
                  </a:lnTo>
                  <a:lnTo>
                    <a:pt x="378653" y="593356"/>
                  </a:lnTo>
                  <a:lnTo>
                    <a:pt x="415496" y="567024"/>
                  </a:lnTo>
                  <a:lnTo>
                    <a:pt x="451109" y="539402"/>
                  </a:lnTo>
                  <a:lnTo>
                    <a:pt x="491416" y="503836"/>
                  </a:lnTo>
                  <a:lnTo>
                    <a:pt x="528017" y="465458"/>
                  </a:lnTo>
                  <a:lnTo>
                    <a:pt x="560275" y="423989"/>
                  </a:lnTo>
                  <a:lnTo>
                    <a:pt x="587553" y="379149"/>
                  </a:lnTo>
                  <a:lnTo>
                    <a:pt x="609215" y="330658"/>
                  </a:lnTo>
                  <a:lnTo>
                    <a:pt x="624626" y="278238"/>
                  </a:lnTo>
                  <a:lnTo>
                    <a:pt x="629991" y="237564"/>
                  </a:lnTo>
                  <a:lnTo>
                    <a:pt x="630991" y="217098"/>
                  </a:lnTo>
                  <a:lnTo>
                    <a:pt x="630869" y="196547"/>
                  </a:lnTo>
                  <a:lnTo>
                    <a:pt x="630364" y="185288"/>
                  </a:lnTo>
                  <a:lnTo>
                    <a:pt x="630626" y="174700"/>
                  </a:lnTo>
                  <a:lnTo>
                    <a:pt x="634319" y="165824"/>
                  </a:lnTo>
                  <a:lnTo>
                    <a:pt x="644107" y="159701"/>
                  </a:lnTo>
                  <a:lnTo>
                    <a:pt x="656969" y="158883"/>
                  </a:lnTo>
                  <a:lnTo>
                    <a:pt x="665498" y="164603"/>
                  </a:lnTo>
                  <a:lnTo>
                    <a:pt x="671351" y="174151"/>
                  </a:lnTo>
                  <a:lnTo>
                    <a:pt x="676181" y="184815"/>
                  </a:lnTo>
                  <a:lnTo>
                    <a:pt x="999851" y="872549"/>
                  </a:lnTo>
                  <a:lnTo>
                    <a:pt x="715327" y="872549"/>
                  </a:lnTo>
                  <a:lnTo>
                    <a:pt x="665801" y="875091"/>
                  </a:lnTo>
                  <a:lnTo>
                    <a:pt x="616699" y="881407"/>
                  </a:lnTo>
                  <a:lnTo>
                    <a:pt x="567987" y="891136"/>
                  </a:lnTo>
                  <a:lnTo>
                    <a:pt x="519630" y="903917"/>
                  </a:lnTo>
                  <a:lnTo>
                    <a:pt x="471594" y="919390"/>
                  </a:lnTo>
                  <a:lnTo>
                    <a:pt x="434224" y="933547"/>
                  </a:lnTo>
                  <a:lnTo>
                    <a:pt x="395105" y="949185"/>
                  </a:lnTo>
                  <a:close/>
                </a:path>
                <a:path w="1334134" h="1330960">
                  <a:moveTo>
                    <a:pt x="926959" y="607209"/>
                  </a:moveTo>
                  <a:lnTo>
                    <a:pt x="868964" y="484224"/>
                  </a:lnTo>
                  <a:lnTo>
                    <a:pt x="900515" y="479038"/>
                  </a:lnTo>
                  <a:lnTo>
                    <a:pt x="925887" y="482398"/>
                  </a:lnTo>
                  <a:lnTo>
                    <a:pt x="945615" y="494188"/>
                  </a:lnTo>
                  <a:lnTo>
                    <a:pt x="960234" y="514288"/>
                  </a:lnTo>
                  <a:lnTo>
                    <a:pt x="968115" y="538996"/>
                  </a:lnTo>
                  <a:lnTo>
                    <a:pt x="965533" y="562356"/>
                  </a:lnTo>
                  <a:lnTo>
                    <a:pt x="951983" y="584913"/>
                  </a:lnTo>
                  <a:lnTo>
                    <a:pt x="926959" y="607209"/>
                  </a:lnTo>
                  <a:close/>
                </a:path>
                <a:path w="1334134" h="1330960">
                  <a:moveTo>
                    <a:pt x="156753" y="1044577"/>
                  </a:moveTo>
                  <a:lnTo>
                    <a:pt x="116042" y="1039880"/>
                  </a:lnTo>
                  <a:lnTo>
                    <a:pt x="78073" y="1024381"/>
                  </a:lnTo>
                  <a:lnTo>
                    <a:pt x="45704" y="999247"/>
                  </a:lnTo>
                  <a:lnTo>
                    <a:pt x="21283" y="966301"/>
                  </a:lnTo>
                  <a:lnTo>
                    <a:pt x="5750" y="928344"/>
                  </a:lnTo>
                  <a:lnTo>
                    <a:pt x="0" y="880230"/>
                  </a:lnTo>
                  <a:lnTo>
                    <a:pt x="341" y="874133"/>
                  </a:lnTo>
                  <a:lnTo>
                    <a:pt x="8930" y="834076"/>
                  </a:lnTo>
                  <a:lnTo>
                    <a:pt x="27744" y="797715"/>
                  </a:lnTo>
                  <a:lnTo>
                    <a:pt x="55480" y="767565"/>
                  </a:lnTo>
                  <a:lnTo>
                    <a:pt x="106243" y="736662"/>
                  </a:lnTo>
                  <a:lnTo>
                    <a:pt x="141612" y="719292"/>
                  </a:lnTo>
                  <a:lnTo>
                    <a:pt x="214807" y="684864"/>
                  </a:lnTo>
                  <a:lnTo>
                    <a:pt x="350869" y="973743"/>
                  </a:lnTo>
                  <a:lnTo>
                    <a:pt x="311530" y="992033"/>
                  </a:lnTo>
                  <a:lnTo>
                    <a:pt x="271712" y="1009168"/>
                  </a:lnTo>
                  <a:lnTo>
                    <a:pt x="231417" y="1025148"/>
                  </a:lnTo>
                  <a:lnTo>
                    <a:pt x="190644" y="1039971"/>
                  </a:lnTo>
                  <a:lnTo>
                    <a:pt x="156753" y="1044577"/>
                  </a:lnTo>
                  <a:close/>
                </a:path>
                <a:path w="1334134" h="1330960">
                  <a:moveTo>
                    <a:pt x="1029566" y="976290"/>
                  </a:moveTo>
                  <a:lnTo>
                    <a:pt x="1021173" y="974909"/>
                  </a:lnTo>
                  <a:lnTo>
                    <a:pt x="1012513" y="973797"/>
                  </a:lnTo>
                  <a:lnTo>
                    <a:pt x="1004590" y="971931"/>
                  </a:lnTo>
                  <a:lnTo>
                    <a:pt x="998407" y="968289"/>
                  </a:lnTo>
                  <a:lnTo>
                    <a:pt x="979031" y="951207"/>
                  </a:lnTo>
                  <a:lnTo>
                    <a:pt x="958508" y="935783"/>
                  </a:lnTo>
                  <a:lnTo>
                    <a:pt x="914022" y="909908"/>
                  </a:lnTo>
                  <a:lnTo>
                    <a:pt x="866074" y="891210"/>
                  </a:lnTo>
                  <a:lnTo>
                    <a:pt x="815795" y="880230"/>
                  </a:lnTo>
                  <a:lnTo>
                    <a:pt x="765314" y="874142"/>
                  </a:lnTo>
                  <a:lnTo>
                    <a:pt x="715327" y="872549"/>
                  </a:lnTo>
                  <a:lnTo>
                    <a:pt x="999851" y="872549"/>
                  </a:lnTo>
                  <a:lnTo>
                    <a:pt x="1027934" y="932162"/>
                  </a:lnTo>
                  <a:lnTo>
                    <a:pt x="1029871" y="936126"/>
                  </a:lnTo>
                  <a:lnTo>
                    <a:pt x="1031037" y="938619"/>
                  </a:lnTo>
                  <a:lnTo>
                    <a:pt x="1039862" y="960935"/>
                  </a:lnTo>
                  <a:lnTo>
                    <a:pt x="1038338" y="965850"/>
                  </a:lnTo>
                  <a:lnTo>
                    <a:pt x="1037710" y="967482"/>
                  </a:lnTo>
                  <a:lnTo>
                    <a:pt x="1036060" y="971402"/>
                  </a:lnTo>
                  <a:lnTo>
                    <a:pt x="1033345" y="974338"/>
                  </a:lnTo>
                  <a:lnTo>
                    <a:pt x="1029566" y="976290"/>
                  </a:lnTo>
                  <a:close/>
                </a:path>
                <a:path w="1334134" h="1330960">
                  <a:moveTo>
                    <a:pt x="451539" y="1066592"/>
                  </a:moveTo>
                  <a:lnTo>
                    <a:pt x="444579" y="1053444"/>
                  </a:lnTo>
                  <a:lnTo>
                    <a:pt x="425780" y="1018642"/>
                  </a:lnTo>
                  <a:lnTo>
                    <a:pt x="417295" y="1002498"/>
                  </a:lnTo>
                  <a:lnTo>
                    <a:pt x="514610" y="959320"/>
                  </a:lnTo>
                  <a:lnTo>
                    <a:pt x="530259" y="995515"/>
                  </a:lnTo>
                  <a:lnTo>
                    <a:pt x="529261" y="1022979"/>
                  </a:lnTo>
                  <a:lnTo>
                    <a:pt x="505171" y="1045431"/>
                  </a:lnTo>
                  <a:lnTo>
                    <a:pt x="451539" y="1066592"/>
                  </a:lnTo>
                  <a:close/>
                </a:path>
                <a:path w="1334134" h="1330960">
                  <a:moveTo>
                    <a:pt x="469021" y="1330808"/>
                  </a:moveTo>
                  <a:lnTo>
                    <a:pt x="456557" y="1328303"/>
                  </a:lnTo>
                  <a:lnTo>
                    <a:pt x="445850" y="1320618"/>
                  </a:lnTo>
                  <a:lnTo>
                    <a:pt x="436525" y="1308705"/>
                  </a:lnTo>
                  <a:lnTo>
                    <a:pt x="410430" y="1267942"/>
                  </a:lnTo>
                  <a:lnTo>
                    <a:pt x="277896" y="1062412"/>
                  </a:lnTo>
                  <a:lnTo>
                    <a:pt x="370422" y="1018642"/>
                  </a:lnTo>
                  <a:lnTo>
                    <a:pt x="374117" y="1025226"/>
                  </a:lnTo>
                  <a:lnTo>
                    <a:pt x="377741" y="1030715"/>
                  </a:lnTo>
                  <a:lnTo>
                    <a:pt x="493066" y="1275788"/>
                  </a:lnTo>
                  <a:lnTo>
                    <a:pt x="499066" y="1293165"/>
                  </a:lnTo>
                  <a:lnTo>
                    <a:pt x="499533" y="1307775"/>
                  </a:lnTo>
                  <a:lnTo>
                    <a:pt x="494403" y="1319240"/>
                  </a:lnTo>
                  <a:lnTo>
                    <a:pt x="483613" y="1327182"/>
                  </a:lnTo>
                  <a:lnTo>
                    <a:pt x="469021" y="1330808"/>
                  </a:lnTo>
                  <a:close/>
                </a:path>
                <a:path w="1334134" h="1330960">
                  <a:moveTo>
                    <a:pt x="882384" y="136414"/>
                  </a:moveTo>
                  <a:lnTo>
                    <a:pt x="855066" y="109303"/>
                  </a:lnTo>
                  <a:lnTo>
                    <a:pt x="856030" y="98505"/>
                  </a:lnTo>
                  <a:lnTo>
                    <a:pt x="857853" y="93605"/>
                  </a:lnTo>
                  <a:lnTo>
                    <a:pt x="861017" y="89204"/>
                  </a:lnTo>
                  <a:lnTo>
                    <a:pt x="873619" y="70380"/>
                  </a:lnTo>
                  <a:lnTo>
                    <a:pt x="886310" y="51668"/>
                  </a:lnTo>
                  <a:lnTo>
                    <a:pt x="899091" y="33068"/>
                  </a:lnTo>
                  <a:lnTo>
                    <a:pt x="911962" y="14580"/>
                  </a:lnTo>
                  <a:lnTo>
                    <a:pt x="914978" y="10000"/>
                  </a:lnTo>
                  <a:lnTo>
                    <a:pt x="918905" y="6421"/>
                  </a:lnTo>
                  <a:lnTo>
                    <a:pt x="928584" y="1264"/>
                  </a:lnTo>
                  <a:lnTo>
                    <a:pt x="933745" y="0"/>
                  </a:lnTo>
                  <a:lnTo>
                    <a:pt x="939228" y="50"/>
                  </a:lnTo>
                  <a:lnTo>
                    <a:pt x="966495" y="16571"/>
                  </a:lnTo>
                  <a:lnTo>
                    <a:pt x="968468" y="19424"/>
                  </a:lnTo>
                  <a:lnTo>
                    <a:pt x="967750" y="23011"/>
                  </a:lnTo>
                  <a:lnTo>
                    <a:pt x="967033" y="26958"/>
                  </a:lnTo>
                  <a:lnTo>
                    <a:pt x="966853" y="28931"/>
                  </a:lnTo>
                  <a:lnTo>
                    <a:pt x="966523" y="35119"/>
                  </a:lnTo>
                  <a:lnTo>
                    <a:pt x="964849" y="40919"/>
                  </a:lnTo>
                  <a:lnTo>
                    <a:pt x="935730" y="85392"/>
                  </a:lnTo>
                  <a:lnTo>
                    <a:pt x="909630" y="123107"/>
                  </a:lnTo>
                  <a:lnTo>
                    <a:pt x="890161" y="136144"/>
                  </a:lnTo>
                  <a:lnTo>
                    <a:pt x="882384" y="136414"/>
                  </a:lnTo>
                  <a:close/>
                </a:path>
                <a:path w="1334134" h="1330960">
                  <a:moveTo>
                    <a:pt x="1115612" y="452051"/>
                  </a:moveTo>
                  <a:lnTo>
                    <a:pt x="1110629" y="450790"/>
                  </a:lnTo>
                  <a:lnTo>
                    <a:pt x="1101361" y="445512"/>
                  </a:lnTo>
                  <a:lnTo>
                    <a:pt x="1097733" y="441870"/>
                  </a:lnTo>
                  <a:lnTo>
                    <a:pt x="1095113" y="437225"/>
                  </a:lnTo>
                  <a:lnTo>
                    <a:pt x="1092572" y="432777"/>
                  </a:lnTo>
                  <a:lnTo>
                    <a:pt x="1091197" y="427993"/>
                  </a:lnTo>
                  <a:lnTo>
                    <a:pt x="1091026" y="423816"/>
                  </a:lnTo>
                  <a:lnTo>
                    <a:pt x="1090942" y="417467"/>
                  </a:lnTo>
                  <a:lnTo>
                    <a:pt x="1092249" y="412409"/>
                  </a:lnTo>
                  <a:lnTo>
                    <a:pt x="1097566" y="402992"/>
                  </a:lnTo>
                  <a:lnTo>
                    <a:pt x="1101222" y="399260"/>
                  </a:lnTo>
                  <a:lnTo>
                    <a:pt x="1105876" y="396505"/>
                  </a:lnTo>
                  <a:lnTo>
                    <a:pt x="1125148" y="384571"/>
                  </a:lnTo>
                  <a:lnTo>
                    <a:pt x="1163895" y="361038"/>
                  </a:lnTo>
                  <a:lnTo>
                    <a:pt x="1183369" y="349507"/>
                  </a:lnTo>
                  <a:lnTo>
                    <a:pt x="1187942" y="346571"/>
                  </a:lnTo>
                  <a:lnTo>
                    <a:pt x="1192939" y="344928"/>
                  </a:lnTo>
                  <a:lnTo>
                    <a:pt x="1203784" y="344226"/>
                  </a:lnTo>
                  <a:lnTo>
                    <a:pt x="1208952" y="345212"/>
                  </a:lnTo>
                  <a:lnTo>
                    <a:pt x="1232161" y="373724"/>
                  </a:lnTo>
                  <a:lnTo>
                    <a:pt x="1232700" y="377311"/>
                  </a:lnTo>
                  <a:lnTo>
                    <a:pt x="1230368" y="380181"/>
                  </a:lnTo>
                  <a:lnTo>
                    <a:pt x="1229471" y="381796"/>
                  </a:lnTo>
                  <a:lnTo>
                    <a:pt x="1228394" y="383410"/>
                  </a:lnTo>
                  <a:lnTo>
                    <a:pt x="1227318" y="385204"/>
                  </a:lnTo>
                  <a:lnTo>
                    <a:pt x="1224488" y="390700"/>
                  </a:lnTo>
                  <a:lnTo>
                    <a:pt x="1220602" y="395305"/>
                  </a:lnTo>
                  <a:lnTo>
                    <a:pt x="1175723" y="423816"/>
                  </a:lnTo>
                  <a:lnTo>
                    <a:pt x="1136191" y="447271"/>
                  </a:lnTo>
                  <a:lnTo>
                    <a:pt x="1131560" y="450301"/>
                  </a:lnTo>
                  <a:lnTo>
                    <a:pt x="1126478" y="451856"/>
                  </a:lnTo>
                  <a:lnTo>
                    <a:pt x="1115612" y="452051"/>
                  </a:lnTo>
                  <a:close/>
                </a:path>
                <a:path w="1334134" h="1330960">
                  <a:moveTo>
                    <a:pt x="1301959" y="888951"/>
                  </a:moveTo>
                  <a:lnTo>
                    <a:pt x="1295843" y="888015"/>
                  </a:lnTo>
                  <a:lnTo>
                    <a:pt x="1273047" y="882320"/>
                  </a:lnTo>
                  <a:lnTo>
                    <a:pt x="1250302" y="876356"/>
                  </a:lnTo>
                  <a:lnTo>
                    <a:pt x="1205971" y="864157"/>
                  </a:lnTo>
                  <a:lnTo>
                    <a:pt x="1200661" y="862851"/>
                  </a:lnTo>
                  <a:lnTo>
                    <a:pt x="1183175" y="837839"/>
                  </a:lnTo>
                  <a:lnTo>
                    <a:pt x="1183279" y="832687"/>
                  </a:lnTo>
                  <a:lnTo>
                    <a:pt x="1211297" y="805641"/>
                  </a:lnTo>
                  <a:lnTo>
                    <a:pt x="1216533" y="805684"/>
                  </a:lnTo>
                  <a:lnTo>
                    <a:pt x="1221757" y="807114"/>
                  </a:lnTo>
                  <a:lnTo>
                    <a:pt x="1287546" y="824368"/>
                  </a:lnTo>
                  <a:lnTo>
                    <a:pt x="1309296" y="830433"/>
                  </a:lnTo>
                  <a:lnTo>
                    <a:pt x="1314568" y="831734"/>
                  </a:lnTo>
                  <a:lnTo>
                    <a:pt x="1319209" y="834215"/>
                  </a:lnTo>
                  <a:lnTo>
                    <a:pt x="1333900" y="861930"/>
                  </a:lnTo>
                  <a:lnTo>
                    <a:pt x="1331668" y="873027"/>
                  </a:lnTo>
                  <a:lnTo>
                    <a:pt x="1329280" y="877959"/>
                  </a:lnTo>
                  <a:lnTo>
                    <a:pt x="1325589" y="882320"/>
                  </a:lnTo>
                  <a:lnTo>
                    <a:pt x="1323468" y="885325"/>
                  </a:lnTo>
                  <a:lnTo>
                    <a:pt x="1319701" y="885683"/>
                  </a:lnTo>
                  <a:lnTo>
                    <a:pt x="1317907" y="886042"/>
                  </a:lnTo>
                  <a:lnTo>
                    <a:pt x="1315934" y="886401"/>
                  </a:lnTo>
                  <a:lnTo>
                    <a:pt x="1307998" y="888592"/>
                  </a:lnTo>
                  <a:lnTo>
                    <a:pt x="1301959" y="888951"/>
                  </a:lnTo>
                  <a:close/>
                </a:path>
              </a:pathLst>
            </a:custGeom>
            <a:solidFill>
              <a:srgbClr val="FDFAF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002069" y="1351616"/>
            <a:ext cx="12301855" cy="14630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587625" algn="l"/>
                <a:tab pos="9364345" algn="l"/>
              </a:tabLst>
            </a:pPr>
            <a:r>
              <a:rPr dirty="0" sz="9400" spc="-635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dirty="0" sz="9400" spc="245">
                <a:solidFill>
                  <a:srgbClr val="231F20"/>
                </a:solidFill>
                <a:latin typeface="Trebuchet MS"/>
                <a:cs typeface="Trebuchet MS"/>
              </a:rPr>
              <a:t>H</a:t>
            </a:r>
            <a:r>
              <a:rPr dirty="0" sz="9400" spc="-1135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dirty="0" sz="940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dirty="0" sz="9400" spc="16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dirty="0" sz="9400" spc="-65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dirty="0" sz="9400" spc="16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dirty="0" sz="9400" spc="-10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dirty="0" sz="9400" spc="-200">
                <a:solidFill>
                  <a:srgbClr val="231F20"/>
                </a:solidFill>
                <a:latin typeface="Trebuchet MS"/>
                <a:cs typeface="Trebuchet MS"/>
              </a:rPr>
              <a:t>Y</a:t>
            </a:r>
            <a:r>
              <a:rPr dirty="0" sz="9400" spc="-635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dirty="0" sz="9400" spc="114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dirty="0" sz="9400" spc="475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dirty="0" sz="9400" spc="4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dirty="0" sz="940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dirty="0" sz="9400" spc="-635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dirty="0" sz="9400" spc="-215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dirty="0" sz="9400" spc="16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dirty="0" sz="9400" spc="-365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endParaRPr sz="94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89310" y="4678117"/>
            <a:ext cx="4113529" cy="40874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5900">
              <a:latin typeface="Times New Roman"/>
              <a:cs typeface="Times New Roman"/>
            </a:endParaRPr>
          </a:p>
          <a:p>
            <a:pPr algn="ctr" marL="1069975" marR="1076960" indent="-635">
              <a:lnSpc>
                <a:spcPct val="114300"/>
              </a:lnSpc>
            </a:pPr>
            <a:r>
              <a:rPr dirty="0" sz="3500" spc="350" b="1">
                <a:solidFill>
                  <a:srgbClr val="FFFAFA"/>
                </a:solidFill>
                <a:latin typeface="Arial"/>
                <a:cs typeface="Arial"/>
              </a:rPr>
              <a:t>Andrew </a:t>
            </a:r>
            <a:r>
              <a:rPr dirty="0" sz="3500" spc="-960" b="1">
                <a:solidFill>
                  <a:srgbClr val="FFFAFA"/>
                </a:solidFill>
                <a:latin typeface="Arial"/>
                <a:cs typeface="Arial"/>
              </a:rPr>
              <a:t> </a:t>
            </a:r>
            <a:r>
              <a:rPr dirty="0" sz="3500" spc="140" b="1">
                <a:solidFill>
                  <a:srgbClr val="FFFAFA"/>
                </a:solidFill>
                <a:latin typeface="Arial"/>
                <a:cs typeface="Arial"/>
              </a:rPr>
              <a:t>F</a:t>
            </a:r>
            <a:r>
              <a:rPr dirty="0" sz="3500" spc="280" b="1">
                <a:solidFill>
                  <a:srgbClr val="FFFAFA"/>
                </a:solidFill>
                <a:latin typeface="Arial"/>
                <a:cs typeface="Arial"/>
              </a:rPr>
              <a:t>l</a:t>
            </a:r>
            <a:r>
              <a:rPr dirty="0" sz="3500" spc="495" b="1">
                <a:solidFill>
                  <a:srgbClr val="FFFAFA"/>
                </a:solidFill>
                <a:latin typeface="Arial"/>
                <a:cs typeface="Arial"/>
              </a:rPr>
              <a:t>e</a:t>
            </a:r>
            <a:r>
              <a:rPr dirty="0" sz="3500" spc="525" b="1">
                <a:solidFill>
                  <a:srgbClr val="FFFAFA"/>
                </a:solidFill>
                <a:latin typeface="Arial"/>
                <a:cs typeface="Arial"/>
              </a:rPr>
              <a:t>m</a:t>
            </a:r>
            <a:r>
              <a:rPr dirty="0" sz="3500" spc="310" b="1">
                <a:solidFill>
                  <a:srgbClr val="FFFAFA"/>
                </a:solidFill>
                <a:latin typeface="Arial"/>
                <a:cs typeface="Arial"/>
              </a:rPr>
              <a:t>i</a:t>
            </a:r>
            <a:r>
              <a:rPr dirty="0" sz="3500" spc="340" b="1">
                <a:solidFill>
                  <a:srgbClr val="FFFAFA"/>
                </a:solidFill>
                <a:latin typeface="Arial"/>
                <a:cs typeface="Arial"/>
              </a:rPr>
              <a:t>n</a:t>
            </a:r>
            <a:r>
              <a:rPr dirty="0" sz="3500" spc="-135" b="1">
                <a:solidFill>
                  <a:srgbClr val="FFFAFA"/>
                </a:solidFill>
                <a:latin typeface="Arial"/>
                <a:cs typeface="Arial"/>
              </a:rPr>
              <a:t>g</a:t>
            </a:r>
            <a:endParaRPr sz="3500">
              <a:latin typeface="Arial"/>
              <a:cs typeface="Arial"/>
            </a:endParaRPr>
          </a:p>
          <a:p>
            <a:pPr algn="ctr" marL="484505" marR="485140">
              <a:lnSpc>
                <a:spcPts val="4120"/>
              </a:lnSpc>
              <a:spcBef>
                <a:spcPts val="204"/>
              </a:spcBef>
              <a:tabLst>
                <a:tab pos="1624965" algn="l"/>
              </a:tabLst>
            </a:pPr>
            <a:r>
              <a:rPr dirty="0" sz="3000" spc="310" i="1">
                <a:solidFill>
                  <a:srgbClr val="FFFAFA"/>
                </a:solidFill>
                <a:latin typeface="Arial"/>
                <a:cs typeface="Arial"/>
              </a:rPr>
              <a:t>C</a:t>
            </a:r>
            <a:r>
              <a:rPr dirty="0" sz="3000" spc="355" i="1">
                <a:solidFill>
                  <a:srgbClr val="FFFAFA"/>
                </a:solidFill>
                <a:latin typeface="Arial"/>
                <a:cs typeface="Arial"/>
              </a:rPr>
              <a:t>h</a:t>
            </a:r>
            <a:r>
              <a:rPr dirty="0" sz="3000" spc="340" i="1">
                <a:solidFill>
                  <a:srgbClr val="FFFAFA"/>
                </a:solidFill>
                <a:latin typeface="Arial"/>
                <a:cs typeface="Arial"/>
              </a:rPr>
              <a:t>e</a:t>
            </a:r>
            <a:r>
              <a:rPr dirty="0" sz="3000" spc="175" i="1">
                <a:solidFill>
                  <a:srgbClr val="FFFAFA"/>
                </a:solidFill>
                <a:latin typeface="Arial"/>
                <a:cs typeface="Arial"/>
              </a:rPr>
              <a:t>f</a:t>
            </a:r>
            <a:r>
              <a:rPr dirty="0" sz="3000" i="1">
                <a:solidFill>
                  <a:srgbClr val="FFFAFA"/>
                </a:solidFill>
                <a:latin typeface="Arial"/>
                <a:cs typeface="Arial"/>
              </a:rPr>
              <a:t>	</a:t>
            </a:r>
            <a:r>
              <a:rPr dirty="0" sz="3000" spc="150" i="1">
                <a:solidFill>
                  <a:srgbClr val="FFFAFA"/>
                </a:solidFill>
                <a:latin typeface="Arial"/>
                <a:cs typeface="Arial"/>
              </a:rPr>
              <a:t>T</a:t>
            </a:r>
            <a:r>
              <a:rPr dirty="0" sz="3000" spc="340" i="1">
                <a:solidFill>
                  <a:srgbClr val="FFFAFA"/>
                </a:solidFill>
                <a:latin typeface="Arial"/>
                <a:cs typeface="Arial"/>
              </a:rPr>
              <a:t>e</a:t>
            </a:r>
            <a:r>
              <a:rPr dirty="0" sz="3000" spc="509" i="1">
                <a:solidFill>
                  <a:srgbClr val="FFFAFA"/>
                </a:solidFill>
                <a:latin typeface="Arial"/>
                <a:cs typeface="Arial"/>
              </a:rPr>
              <a:t>c</a:t>
            </a:r>
            <a:r>
              <a:rPr dirty="0" sz="3000" spc="355" i="1">
                <a:solidFill>
                  <a:srgbClr val="FFFAFA"/>
                </a:solidFill>
                <a:latin typeface="Arial"/>
                <a:cs typeface="Arial"/>
              </a:rPr>
              <a:t>hn</a:t>
            </a:r>
            <a:r>
              <a:rPr dirty="0" sz="3000" spc="355" i="1">
                <a:solidFill>
                  <a:srgbClr val="FFFAFA"/>
                </a:solidFill>
                <a:latin typeface="Arial"/>
                <a:cs typeface="Arial"/>
              </a:rPr>
              <a:t>i</a:t>
            </a:r>
            <a:r>
              <a:rPr dirty="0" sz="3000" spc="509" i="1">
                <a:solidFill>
                  <a:srgbClr val="FFFAFA"/>
                </a:solidFill>
                <a:latin typeface="Arial"/>
                <a:cs typeface="Arial"/>
              </a:rPr>
              <a:t>c</a:t>
            </a:r>
            <a:r>
              <a:rPr dirty="0" sz="3000" spc="254" i="1">
                <a:solidFill>
                  <a:srgbClr val="FFFAFA"/>
                </a:solidFill>
                <a:latin typeface="Arial"/>
                <a:cs typeface="Arial"/>
              </a:rPr>
              <a:t>a</a:t>
            </a:r>
            <a:r>
              <a:rPr dirty="0" sz="3000" spc="5" i="1">
                <a:solidFill>
                  <a:srgbClr val="FFFAFA"/>
                </a:solidFill>
                <a:latin typeface="Arial"/>
                <a:cs typeface="Arial"/>
              </a:rPr>
              <a:t>l  </a:t>
            </a:r>
            <a:r>
              <a:rPr dirty="0" sz="3000" spc="405" i="1">
                <a:solidFill>
                  <a:srgbClr val="FFFAFA"/>
                </a:solidFill>
                <a:latin typeface="Arial"/>
                <a:cs typeface="Arial"/>
              </a:rPr>
              <a:t>Architect</a:t>
            </a:r>
            <a:endParaRPr sz="3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095033" y="4678117"/>
            <a:ext cx="4113529" cy="4087495"/>
          </a:xfrm>
          <a:prstGeom prst="rect">
            <a:avLst/>
          </a:prstGeom>
        </p:spPr>
        <p:txBody>
          <a:bodyPr wrap="square" lIns="0" tIns="25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5700">
              <a:latin typeface="Times New Roman"/>
              <a:cs typeface="Times New Roman"/>
            </a:endParaRPr>
          </a:p>
          <a:p>
            <a:pPr marL="674370" marR="660400" indent="309245">
              <a:lnSpc>
                <a:spcPct val="115300"/>
              </a:lnSpc>
              <a:spcBef>
                <a:spcPts val="5"/>
              </a:spcBef>
              <a:tabLst>
                <a:tab pos="2378710" algn="l"/>
              </a:tabLst>
            </a:pPr>
            <a:r>
              <a:rPr dirty="0" sz="4100" spc="409" b="1">
                <a:solidFill>
                  <a:srgbClr val="FFFAFA"/>
                </a:solidFill>
                <a:latin typeface="Arial"/>
                <a:cs typeface="Arial"/>
              </a:rPr>
              <a:t>Marcus </a:t>
            </a:r>
            <a:r>
              <a:rPr dirty="0" sz="4100" spc="415" b="1">
                <a:solidFill>
                  <a:srgbClr val="FFFAFA"/>
                </a:solidFill>
                <a:latin typeface="Arial"/>
                <a:cs typeface="Arial"/>
              </a:rPr>
              <a:t> </a:t>
            </a:r>
            <a:r>
              <a:rPr dirty="0" sz="4100" spc="400" b="1">
                <a:solidFill>
                  <a:srgbClr val="FFFAFA"/>
                </a:solidFill>
                <a:latin typeface="Arial"/>
                <a:cs typeface="Arial"/>
              </a:rPr>
              <a:t>Rompton </a:t>
            </a:r>
            <a:r>
              <a:rPr dirty="0" sz="4100" spc="-1125" b="1">
                <a:solidFill>
                  <a:srgbClr val="FFFAFA"/>
                </a:solidFill>
                <a:latin typeface="Arial"/>
                <a:cs typeface="Arial"/>
              </a:rPr>
              <a:t> </a:t>
            </a:r>
            <a:r>
              <a:rPr dirty="0" sz="3400" spc="95" i="1">
                <a:solidFill>
                  <a:srgbClr val="FFFAFA"/>
                </a:solidFill>
                <a:latin typeface="Arial"/>
                <a:cs typeface="Arial"/>
              </a:rPr>
              <a:t>S</a:t>
            </a:r>
            <a:r>
              <a:rPr dirty="0" sz="3400" spc="395" i="1">
                <a:solidFill>
                  <a:srgbClr val="FFFAFA"/>
                </a:solidFill>
                <a:latin typeface="Arial"/>
                <a:cs typeface="Arial"/>
              </a:rPr>
              <a:t>e</a:t>
            </a:r>
            <a:r>
              <a:rPr dirty="0" sz="3400" spc="409" i="1">
                <a:solidFill>
                  <a:srgbClr val="FFFAFA"/>
                </a:solidFill>
                <a:latin typeface="Arial"/>
                <a:cs typeface="Arial"/>
              </a:rPr>
              <a:t>n</a:t>
            </a:r>
            <a:r>
              <a:rPr dirty="0" sz="3400" spc="405" i="1">
                <a:solidFill>
                  <a:srgbClr val="FFFAFA"/>
                </a:solidFill>
                <a:latin typeface="Arial"/>
                <a:cs typeface="Arial"/>
              </a:rPr>
              <a:t>i</a:t>
            </a:r>
            <a:r>
              <a:rPr dirty="0" sz="3400" spc="480" i="1">
                <a:solidFill>
                  <a:srgbClr val="FFFAFA"/>
                </a:solidFill>
                <a:latin typeface="Arial"/>
                <a:cs typeface="Arial"/>
              </a:rPr>
              <a:t>o</a:t>
            </a:r>
            <a:r>
              <a:rPr dirty="0" sz="3400" spc="135" i="1">
                <a:solidFill>
                  <a:srgbClr val="FFFAFA"/>
                </a:solidFill>
                <a:latin typeface="Arial"/>
                <a:cs typeface="Arial"/>
              </a:rPr>
              <a:t>r</a:t>
            </a:r>
            <a:r>
              <a:rPr dirty="0" sz="3400" i="1">
                <a:solidFill>
                  <a:srgbClr val="FFFAFA"/>
                </a:solidFill>
                <a:latin typeface="Arial"/>
                <a:cs typeface="Arial"/>
              </a:rPr>
              <a:t>	</a:t>
            </a:r>
            <a:r>
              <a:rPr dirty="0" sz="3400" spc="285" i="1">
                <a:solidFill>
                  <a:srgbClr val="FFFAFA"/>
                </a:solidFill>
                <a:latin typeface="Arial"/>
                <a:cs typeface="Arial"/>
              </a:rPr>
              <a:t>D</a:t>
            </a:r>
            <a:r>
              <a:rPr dirty="0" sz="3400" spc="295" i="1">
                <a:solidFill>
                  <a:srgbClr val="FFFAFA"/>
                </a:solidFill>
                <a:latin typeface="Arial"/>
                <a:cs typeface="Arial"/>
              </a:rPr>
              <a:t>a</a:t>
            </a:r>
            <a:r>
              <a:rPr dirty="0" sz="3400" spc="660" i="1">
                <a:solidFill>
                  <a:srgbClr val="FFFAFA"/>
                </a:solidFill>
                <a:latin typeface="Arial"/>
                <a:cs typeface="Arial"/>
              </a:rPr>
              <a:t>t</a:t>
            </a:r>
            <a:r>
              <a:rPr dirty="0" sz="3400" spc="-40" i="1">
                <a:solidFill>
                  <a:srgbClr val="FFFAFA"/>
                </a:solidFill>
                <a:latin typeface="Arial"/>
                <a:cs typeface="Arial"/>
              </a:rPr>
              <a:t>a</a:t>
            </a:r>
            <a:endParaRPr sz="3400">
              <a:latin typeface="Arial"/>
              <a:cs typeface="Arial"/>
            </a:endParaRPr>
          </a:p>
          <a:p>
            <a:pPr marL="1305560">
              <a:lnSpc>
                <a:spcPct val="100000"/>
              </a:lnSpc>
              <a:spcBef>
                <a:spcPts val="645"/>
              </a:spcBef>
            </a:pPr>
            <a:r>
              <a:rPr dirty="0" sz="3400" spc="340" i="1">
                <a:solidFill>
                  <a:srgbClr val="FFFAFA"/>
                </a:solidFill>
                <a:latin typeface="Arial"/>
                <a:cs typeface="Arial"/>
              </a:rPr>
              <a:t>Expert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78673" y="0"/>
            <a:ext cx="4809325" cy="94614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401422" cy="58038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524032" y="703159"/>
            <a:ext cx="6762750" cy="21564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3950" spc="-210">
                <a:solidFill>
                  <a:srgbClr val="F5FFF5"/>
                </a:solidFill>
                <a:latin typeface="Trebuchet MS"/>
                <a:cs typeface="Trebuchet MS"/>
              </a:rPr>
              <a:t>P</a:t>
            </a:r>
            <a:r>
              <a:rPr dirty="0" sz="13950" spc="-140">
                <a:solidFill>
                  <a:srgbClr val="F5FFF5"/>
                </a:solidFill>
                <a:latin typeface="Trebuchet MS"/>
                <a:cs typeface="Trebuchet MS"/>
              </a:rPr>
              <a:t>R</a:t>
            </a:r>
            <a:r>
              <a:rPr dirty="0" sz="13950" spc="-1625">
                <a:solidFill>
                  <a:srgbClr val="F5FFF5"/>
                </a:solidFill>
                <a:latin typeface="Trebuchet MS"/>
                <a:cs typeface="Trebuchet MS"/>
              </a:rPr>
              <a:t>O</a:t>
            </a:r>
            <a:r>
              <a:rPr dirty="0" sz="13950" spc="-670">
                <a:solidFill>
                  <a:srgbClr val="F5FFF5"/>
                </a:solidFill>
                <a:latin typeface="Trebuchet MS"/>
                <a:cs typeface="Trebuchet MS"/>
              </a:rPr>
              <a:t>C</a:t>
            </a:r>
            <a:r>
              <a:rPr dirty="0" sz="13950" spc="-1695">
                <a:solidFill>
                  <a:srgbClr val="F5FFF5"/>
                </a:solidFill>
                <a:latin typeface="Trebuchet MS"/>
                <a:cs typeface="Trebuchet MS"/>
              </a:rPr>
              <a:t>E</a:t>
            </a:r>
            <a:r>
              <a:rPr dirty="0" sz="13950" spc="45">
                <a:solidFill>
                  <a:srgbClr val="F5FFF5"/>
                </a:solidFill>
                <a:latin typeface="Trebuchet MS"/>
                <a:cs typeface="Trebuchet MS"/>
              </a:rPr>
              <a:t>S</a:t>
            </a:r>
            <a:r>
              <a:rPr dirty="0" sz="13950" spc="50">
                <a:solidFill>
                  <a:srgbClr val="F5FFF5"/>
                </a:solidFill>
                <a:latin typeface="Trebuchet MS"/>
                <a:cs typeface="Trebuchet MS"/>
              </a:rPr>
              <a:t>S</a:t>
            </a:r>
            <a:endParaRPr sz="1395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83487" y="6305172"/>
            <a:ext cx="244010" cy="24401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83487" y="7251934"/>
            <a:ext cx="244010" cy="24401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024387" y="3027022"/>
            <a:ext cx="9827260" cy="4768215"/>
          </a:xfrm>
          <a:prstGeom prst="rect">
            <a:avLst/>
          </a:prstGeom>
        </p:spPr>
        <p:txBody>
          <a:bodyPr wrap="square" lIns="0" tIns="51435" rIns="0" bIns="0" rtlCol="0" vert="horz">
            <a:spAutoFit/>
          </a:bodyPr>
          <a:lstStyle/>
          <a:p>
            <a:pPr algn="ctr" marL="12065" marR="5080">
              <a:lnSpc>
                <a:spcPts val="7450"/>
              </a:lnSpc>
              <a:spcBef>
                <a:spcPts val="405"/>
              </a:spcBef>
            </a:pPr>
            <a:r>
              <a:rPr dirty="0" sz="6250">
                <a:solidFill>
                  <a:srgbClr val="F5FFF5"/>
                </a:solidFill>
                <a:latin typeface="Georgia"/>
                <a:cs typeface="Georgia"/>
              </a:rPr>
              <a:t>Understanding the </a:t>
            </a:r>
            <a:r>
              <a:rPr dirty="0" sz="6250" spc="5">
                <a:solidFill>
                  <a:srgbClr val="F5FFF5"/>
                </a:solidFill>
                <a:latin typeface="Georgia"/>
                <a:cs typeface="Georgia"/>
              </a:rPr>
              <a:t>Problem </a:t>
            </a:r>
            <a:r>
              <a:rPr dirty="0" sz="6250" spc="-1495">
                <a:solidFill>
                  <a:srgbClr val="F5FFF5"/>
                </a:solidFill>
                <a:latin typeface="Georgia"/>
                <a:cs typeface="Georgia"/>
              </a:rPr>
              <a:t> </a:t>
            </a:r>
            <a:r>
              <a:rPr dirty="0" sz="6250" spc="5">
                <a:solidFill>
                  <a:srgbClr val="F5FFF5"/>
                </a:solidFill>
                <a:latin typeface="Georgia"/>
                <a:cs typeface="Georgia"/>
              </a:rPr>
              <a:t>Data</a:t>
            </a:r>
            <a:r>
              <a:rPr dirty="0" sz="6250" spc="-5">
                <a:solidFill>
                  <a:srgbClr val="F5FFF5"/>
                </a:solidFill>
                <a:latin typeface="Georgia"/>
                <a:cs typeface="Georgia"/>
              </a:rPr>
              <a:t> </a:t>
            </a:r>
            <a:r>
              <a:rPr dirty="0" sz="6250">
                <a:solidFill>
                  <a:srgbClr val="F5FFF5"/>
                </a:solidFill>
                <a:latin typeface="Georgia"/>
                <a:cs typeface="Georgia"/>
              </a:rPr>
              <a:t>Extraction</a:t>
            </a:r>
            <a:endParaRPr sz="6250">
              <a:latin typeface="Georgia"/>
              <a:cs typeface="Georgia"/>
            </a:endParaRPr>
          </a:p>
          <a:p>
            <a:pPr algn="ctr" marL="1686560" marR="1678939">
              <a:lnSpc>
                <a:spcPts val="7450"/>
              </a:lnSpc>
              <a:spcBef>
                <a:spcPts val="10"/>
              </a:spcBef>
            </a:pPr>
            <a:r>
              <a:rPr dirty="0" sz="6250" spc="5">
                <a:solidFill>
                  <a:srgbClr val="F5FFF5"/>
                </a:solidFill>
                <a:latin typeface="Georgia"/>
                <a:cs typeface="Georgia"/>
              </a:rPr>
              <a:t>Data </a:t>
            </a:r>
            <a:r>
              <a:rPr dirty="0" sz="6250">
                <a:solidFill>
                  <a:srgbClr val="F5FFF5"/>
                </a:solidFill>
                <a:latin typeface="Georgia"/>
                <a:cs typeface="Georgia"/>
              </a:rPr>
              <a:t>Maintenance </a:t>
            </a:r>
            <a:r>
              <a:rPr dirty="0" sz="6250" spc="-1495">
                <a:solidFill>
                  <a:srgbClr val="F5FFF5"/>
                </a:solidFill>
                <a:latin typeface="Georgia"/>
                <a:cs typeface="Georgia"/>
              </a:rPr>
              <a:t> </a:t>
            </a:r>
            <a:r>
              <a:rPr dirty="0" sz="6250" spc="5">
                <a:solidFill>
                  <a:srgbClr val="F5FFF5"/>
                </a:solidFill>
                <a:latin typeface="Georgia"/>
                <a:cs typeface="Georgia"/>
              </a:rPr>
              <a:t>Data</a:t>
            </a:r>
            <a:r>
              <a:rPr dirty="0" sz="6250" spc="-10">
                <a:solidFill>
                  <a:srgbClr val="F5FFF5"/>
                </a:solidFill>
                <a:latin typeface="Georgia"/>
                <a:cs typeface="Georgia"/>
              </a:rPr>
              <a:t> </a:t>
            </a:r>
            <a:r>
              <a:rPr dirty="0" sz="6250">
                <a:solidFill>
                  <a:srgbClr val="F5FFF5"/>
                </a:solidFill>
                <a:latin typeface="Georgia"/>
                <a:cs typeface="Georgia"/>
              </a:rPr>
              <a:t>Analysis</a:t>
            </a:r>
            <a:endParaRPr sz="6250">
              <a:latin typeface="Georgia"/>
              <a:cs typeface="Georgia"/>
            </a:endParaRPr>
          </a:p>
          <a:p>
            <a:pPr algn="ctr">
              <a:lnSpc>
                <a:spcPts val="7220"/>
              </a:lnSpc>
            </a:pPr>
            <a:r>
              <a:rPr dirty="0" sz="6250" spc="5">
                <a:solidFill>
                  <a:srgbClr val="F5FFF5"/>
                </a:solidFill>
                <a:latin typeface="Georgia"/>
                <a:cs typeface="Georgia"/>
              </a:rPr>
              <a:t>Data</a:t>
            </a:r>
            <a:r>
              <a:rPr dirty="0" sz="6250" spc="-5">
                <a:solidFill>
                  <a:srgbClr val="F5FFF5"/>
                </a:solidFill>
                <a:latin typeface="Georgia"/>
                <a:cs typeface="Georgia"/>
              </a:rPr>
              <a:t> </a:t>
            </a:r>
            <a:r>
              <a:rPr dirty="0" sz="6250">
                <a:solidFill>
                  <a:srgbClr val="F5FFF5"/>
                </a:solidFill>
                <a:latin typeface="Georgia"/>
                <a:cs typeface="Georgia"/>
              </a:rPr>
              <a:t>Disclosure</a:t>
            </a:r>
            <a:r>
              <a:rPr dirty="0" sz="6250" spc="-5">
                <a:solidFill>
                  <a:srgbClr val="F5FFF5"/>
                </a:solidFill>
                <a:latin typeface="Georgia"/>
                <a:cs typeface="Georgia"/>
              </a:rPr>
              <a:t> </a:t>
            </a:r>
            <a:r>
              <a:rPr dirty="0" sz="6250">
                <a:solidFill>
                  <a:srgbClr val="F5FFF5"/>
                </a:solidFill>
                <a:latin typeface="Georgia"/>
                <a:cs typeface="Georgia"/>
              </a:rPr>
              <a:t>Permission</a:t>
            </a:r>
            <a:endParaRPr sz="62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4073981" cy="47243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78673" y="0"/>
            <a:ext cx="4809325" cy="94614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05321" y="2826431"/>
            <a:ext cx="16477615" cy="500126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 marL="26034" marR="18415">
              <a:lnSpc>
                <a:spcPct val="100200"/>
              </a:lnSpc>
              <a:spcBef>
                <a:spcPts val="120"/>
              </a:spcBef>
            </a:pPr>
            <a:r>
              <a:rPr dirty="0" sz="4650" spc="-220" b="1" i="1">
                <a:solidFill>
                  <a:srgbClr val="FFFFFF"/>
                </a:solidFill>
                <a:latin typeface="Trebuchet MS"/>
                <a:cs typeface="Trebuchet MS"/>
              </a:rPr>
              <a:t>After</a:t>
            </a:r>
            <a:r>
              <a:rPr dirty="0" sz="4650" spc="-405" b="1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50" spc="-270" b="1" i="1">
                <a:solidFill>
                  <a:srgbClr val="FFFFFF"/>
                </a:solidFill>
                <a:latin typeface="Trebuchet MS"/>
                <a:cs typeface="Trebuchet MS"/>
              </a:rPr>
              <a:t>careful</a:t>
            </a:r>
            <a:r>
              <a:rPr dirty="0" sz="4650" spc="-405" b="1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50" spc="-265" b="1" i="1">
                <a:solidFill>
                  <a:srgbClr val="FFFFFF"/>
                </a:solidFill>
                <a:latin typeface="Trebuchet MS"/>
                <a:cs typeface="Trebuchet MS"/>
              </a:rPr>
              <a:t>analysis</a:t>
            </a:r>
            <a:r>
              <a:rPr dirty="0" sz="4650" spc="-405" b="1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50" spc="-195" b="1" i="1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4650" spc="-400" b="1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50" spc="-204" b="1" i="1">
                <a:solidFill>
                  <a:srgbClr val="FFFFFF"/>
                </a:solidFill>
                <a:latin typeface="Trebuchet MS"/>
                <a:cs typeface="Trebuchet MS"/>
              </a:rPr>
              <a:t>understanding</a:t>
            </a:r>
            <a:r>
              <a:rPr dirty="0" sz="4650" spc="-405" b="1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50" spc="-270" b="1" i="1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4650" spc="-405" b="1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50" spc="-215" b="1" i="1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4650" spc="-400" b="1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50" spc="-285" b="1" i="1">
                <a:solidFill>
                  <a:srgbClr val="FFFFFF"/>
                </a:solidFill>
                <a:latin typeface="Trebuchet MS"/>
                <a:cs typeface="Trebuchet MS"/>
              </a:rPr>
              <a:t>requirements,</a:t>
            </a:r>
            <a:r>
              <a:rPr dirty="0" sz="4650" spc="-405" b="1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50" spc="-215" b="1" i="1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4650" spc="-1385" b="1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50" spc="10" b="1" i="1">
                <a:solidFill>
                  <a:srgbClr val="FFFFFF"/>
                </a:solidFill>
                <a:latin typeface="Trebuchet MS"/>
                <a:cs typeface="Trebuchet MS"/>
              </a:rPr>
              <a:t>CSV</a:t>
            </a:r>
            <a:r>
              <a:rPr dirty="0" sz="4650" spc="-409" b="1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50" spc="-330" b="1" i="1">
                <a:solidFill>
                  <a:srgbClr val="FFFFFF"/>
                </a:solidFill>
                <a:latin typeface="Trebuchet MS"/>
                <a:cs typeface="Trebuchet MS"/>
              </a:rPr>
              <a:t>file</a:t>
            </a:r>
            <a:r>
              <a:rPr dirty="0" sz="4650" spc="-409" b="1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50" spc="-290" b="1" i="1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4650" spc="-409" b="1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50" spc="-229" b="1" i="1">
                <a:solidFill>
                  <a:srgbClr val="FFFFFF"/>
                </a:solidFill>
                <a:latin typeface="Trebuchet MS"/>
                <a:cs typeface="Trebuchet MS"/>
              </a:rPr>
              <a:t>uploaded</a:t>
            </a:r>
            <a:r>
              <a:rPr dirty="0" sz="4650" spc="-405" b="1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50" spc="-250" b="1" i="1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4650" spc="-409" b="1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50" spc="-280" b="1" i="1">
                <a:solidFill>
                  <a:srgbClr val="FFFFFF"/>
                </a:solidFill>
                <a:latin typeface="Trebuchet MS"/>
                <a:cs typeface="Trebuchet MS"/>
              </a:rPr>
              <a:t>Excel</a:t>
            </a:r>
            <a:r>
              <a:rPr dirty="0" sz="4650" spc="-409" b="1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50" spc="-315" b="1" i="1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4650" spc="-405" b="1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50" spc="-229" b="1" i="1">
                <a:solidFill>
                  <a:srgbClr val="FFFFFF"/>
                </a:solidFill>
                <a:latin typeface="Trebuchet MS"/>
                <a:cs typeface="Trebuchet MS"/>
              </a:rPr>
              <a:t>processing</a:t>
            </a:r>
            <a:r>
              <a:rPr dirty="0" sz="4650" spc="-409" b="1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50" spc="-195" b="1" i="1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4650" spc="-409" b="1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50" spc="-175" b="1" i="1">
                <a:solidFill>
                  <a:srgbClr val="FFFFFF"/>
                </a:solidFill>
                <a:latin typeface="Trebuchet MS"/>
                <a:cs typeface="Trebuchet MS"/>
              </a:rPr>
              <a:t>then</a:t>
            </a:r>
            <a:r>
              <a:rPr dirty="0" sz="4650" spc="-409" b="1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50" spc="-250" b="1" i="1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4650" spc="-405" b="1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50" spc="-45" b="1" i="1">
                <a:solidFill>
                  <a:srgbClr val="FFFFFF"/>
                </a:solidFill>
                <a:latin typeface="Trebuchet MS"/>
                <a:cs typeface="Trebuchet MS"/>
              </a:rPr>
              <a:t>SAS.</a:t>
            </a:r>
            <a:endParaRPr sz="46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800">
              <a:latin typeface="Trebuchet MS"/>
              <a:cs typeface="Trebuchet MS"/>
            </a:endParaRPr>
          </a:p>
          <a:p>
            <a:pPr algn="ctr" marL="12065" marR="5080" indent="-635">
              <a:lnSpc>
                <a:spcPct val="100200"/>
              </a:lnSpc>
            </a:pPr>
            <a:r>
              <a:rPr dirty="0" sz="4650" spc="484" b="1" i="1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4650" spc="-300" b="1" i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650" spc="-350" b="1" i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4650" spc="-65" b="1" i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4650" spc="-310" b="1" i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650" spc="-300" b="1" i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650" spc="-350" b="1" i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4650" spc="-60" b="1" i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4650" spc="-409" b="1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50" spc="-345" b="1" i="1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4650" spc="-350" b="1" i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4650" spc="-350" b="1" i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4650" spc="-275" b="1" i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650" spc="-235" b="1" i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4650" spc="-590" b="1" i="1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4650" spc="-409" b="1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50" spc="-65" b="1" i="1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4650" spc="-300" b="1" i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650" spc="-65" b="1" i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4650" spc="-220" b="1" i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4650" spc="-350" b="1" i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4650" spc="-270" b="1" i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650" spc="-409" b="1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50" spc="-140" b="1" i="1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4650" spc="-350" b="1" i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4650" spc="-235" b="1" i="1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4650" spc="-350" b="1" i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4650" spc="-65" b="1" i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4650" spc="-100" b="1" i="1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4650" spc="-409" b="1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50" spc="-245" b="1" i="1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4650" spc="-300" b="1" i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650" spc="-350" b="1" i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4650" spc="-45" b="1" i="1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4650" spc="-275" b="1" i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650" spc="-235" b="1" i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4650" spc="-590" b="1" i="1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4650" spc="-409" b="1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50" spc="-409" b="1" i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650" spc="-275" b="1" i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650" spc="-140" b="1" i="1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4650" spc="-200" b="1" i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4650" spc="-245" b="1" i="1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4650" spc="-270" b="1" i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650" spc="-409" b="1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50" spc="-275" b="1" i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650" spc="-409" b="1" i="1">
                <a:solidFill>
                  <a:srgbClr val="FFFFFF"/>
                </a:solidFill>
                <a:latin typeface="Trebuchet MS"/>
                <a:cs typeface="Trebuchet MS"/>
              </a:rPr>
              <a:t>rr</a:t>
            </a:r>
            <a:r>
              <a:rPr dirty="0" sz="4650" spc="-200" b="1" i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4650" spc="-409" b="1" i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650" spc="-235" b="1" i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4650" spc="-590" b="1" i="1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4650" spc="-409" b="1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50" spc="-300" b="1" i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650" spc="-65" b="1" i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4650" spc="-215" b="1" i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4650" spc="-409" b="1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50" spc="-245" b="1" i="1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4650" spc="-409" b="1" i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650" spc="-200" b="1" i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4650" spc="-245" b="1" i="1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4650" spc="-350" b="1" i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4650" spc="-220" b="1" i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4650" spc="-190" b="1" i="1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dirty="0" sz="4650" spc="-220" b="1" i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4650" spc="-45" b="1" i="1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4650" spc="-245" b="1" i="1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4650" spc="-350" b="1" i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4650" spc="-350" b="1" i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4650" spc="-175" b="1" i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4650" spc="-300" b="1" i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650" spc="-310" b="1" i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650" spc="-270" b="1" i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650" spc="-409" b="1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50" spc="-345" b="1" i="1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4650" spc="-350" b="1" i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4650" spc="-350" b="1" i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4650" spc="-275" b="1" i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650" spc="-235" b="1" i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4650" spc="-590" b="1" i="1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4650" spc="-409" b="1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50" spc="45" b="1" i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4650" spc="-200" b="1" i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4650" spc="-140" b="1" i="1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4650" spc="-225" b="1" i="1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4650" spc="-350" b="1" i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4650" spc="-65" b="1" i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4650" spc="-270" b="1" i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650" spc="-409" b="1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50" spc="-409" b="1" i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650" spc="-275" b="1" i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650" spc="-235" b="1" i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4650" spc="-245" b="1" i="1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4650" spc="-200" b="1" i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4650" spc="-65" b="1" i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4650" spc="-235" b="1" i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4650" spc="-270" b="1" i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650" spc="-409" b="1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50" spc="-220" b="1" i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4650" spc="-300" b="1" i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650" spc="-310" b="1" i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650" spc="-295" b="1" i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650" spc="-409" b="1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50" spc="-225" b="1" i="1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4650" spc="-295" b="1" i="1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4650" spc="-409" b="1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50" spc="-120" b="1" i="1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4650" spc="-275" b="1" i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650" spc="-300" b="1" i="1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4650" spc="-590" b="1" i="1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4650" spc="-409" b="1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50" spc="-409" b="1" i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650" spc="-275" b="1" i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650" spc="-235" b="1" i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4650" spc="-245" b="1" i="1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4650" spc="-200" b="1" i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4650" spc="-65" b="1" i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4650" spc="-235" b="1" i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4650" spc="-270" b="1" i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650" spc="-409" b="1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50" spc="-310" b="1" i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650" spc="-300" b="1" i="1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4650" spc="-245" b="1" i="1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4650" spc="-275" b="1" i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650" spc="-590" b="1" i="1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4650" spc="-409" b="1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50" spc="-300" b="1" i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650" spc="-65" b="1" i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4650" spc="-145" b="1" i="1">
                <a:solidFill>
                  <a:srgbClr val="FFFFFF"/>
                </a:solidFill>
                <a:latin typeface="Trebuchet MS"/>
                <a:cs typeface="Trebuchet MS"/>
              </a:rPr>
              <a:t>d  </a:t>
            </a:r>
            <a:r>
              <a:rPr dirty="0" sz="4650" spc="-240" b="1" i="1">
                <a:solidFill>
                  <a:srgbClr val="FFFFFF"/>
                </a:solidFill>
                <a:latin typeface="Trebuchet MS"/>
                <a:cs typeface="Trebuchet MS"/>
              </a:rPr>
              <a:t>context </a:t>
            </a:r>
            <a:r>
              <a:rPr dirty="0" sz="4650" spc="-285" b="1" i="1">
                <a:solidFill>
                  <a:srgbClr val="FFFFFF"/>
                </a:solidFill>
                <a:latin typeface="Trebuchet MS"/>
                <a:cs typeface="Trebuchet MS"/>
              </a:rPr>
              <a:t>before </a:t>
            </a:r>
            <a:r>
              <a:rPr dirty="0" sz="4650" spc="-280" b="1" i="1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dirty="0" sz="4650" spc="-265" b="1" i="1">
                <a:solidFill>
                  <a:srgbClr val="FFFFFF"/>
                </a:solidFill>
                <a:latin typeface="Trebuchet MS"/>
                <a:cs typeface="Trebuchet MS"/>
              </a:rPr>
              <a:t>analysis </a:t>
            </a:r>
            <a:r>
              <a:rPr dirty="0" sz="4650" spc="-195" b="1" i="1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4650" spc="-270" b="1" i="1">
                <a:solidFill>
                  <a:srgbClr val="FFFFFF"/>
                </a:solidFill>
                <a:latin typeface="Trebuchet MS"/>
                <a:cs typeface="Trebuchet MS"/>
              </a:rPr>
              <a:t>visualization </a:t>
            </a:r>
            <a:r>
              <a:rPr dirty="0" sz="4650" spc="-160" b="1" i="1">
                <a:solidFill>
                  <a:srgbClr val="FFFFFF"/>
                </a:solidFill>
                <a:latin typeface="Trebuchet MS"/>
                <a:cs typeface="Trebuchet MS"/>
              </a:rPr>
              <a:t>using </a:t>
            </a:r>
            <a:r>
              <a:rPr dirty="0" sz="4650" spc="-295" b="1" i="1">
                <a:solidFill>
                  <a:srgbClr val="FFFFFF"/>
                </a:solidFill>
                <a:latin typeface="Trebuchet MS"/>
                <a:cs typeface="Trebuchet MS"/>
              </a:rPr>
              <a:t>Tableau </a:t>
            </a:r>
            <a:r>
              <a:rPr dirty="0" sz="4650" spc="-290" b="1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650" spc="-310" b="1" i="1">
                <a:solidFill>
                  <a:srgbClr val="FFFFFF"/>
                </a:solidFill>
                <a:latin typeface="Trebuchet MS"/>
                <a:cs typeface="Trebuchet MS"/>
              </a:rPr>
              <a:t>software.</a:t>
            </a:r>
            <a:endParaRPr sz="46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85165" y="2068803"/>
            <a:ext cx="4740275" cy="127889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200" spc="994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8200" spc="-5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8200" spc="84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8200" spc="994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8200" spc="8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8200" spc="21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8200" spc="-55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8200" spc="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8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263" y="3690042"/>
            <a:ext cx="9070975" cy="566801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algn="ctr" marL="12700" marR="5080">
              <a:lnSpc>
                <a:spcPts val="4930"/>
              </a:lnSpc>
              <a:spcBef>
                <a:spcPts val="259"/>
              </a:spcBef>
            </a:pPr>
            <a:r>
              <a:rPr dirty="0" sz="4150" spc="200">
                <a:solidFill>
                  <a:srgbClr val="FDFAFA"/>
                </a:solidFill>
                <a:latin typeface="Verdana"/>
                <a:cs typeface="Verdana"/>
              </a:rPr>
              <a:t>A</a:t>
            </a:r>
            <a:r>
              <a:rPr dirty="0" sz="4150" spc="200">
                <a:solidFill>
                  <a:srgbClr val="FDFAFA"/>
                </a:solidFill>
                <a:latin typeface="Verdana"/>
                <a:cs typeface="Verdana"/>
              </a:rPr>
              <a:t>n</a:t>
            </a:r>
            <a:r>
              <a:rPr dirty="0" sz="4150" spc="-15">
                <a:solidFill>
                  <a:srgbClr val="FDFAFA"/>
                </a:solidFill>
                <a:latin typeface="Verdana"/>
                <a:cs typeface="Verdana"/>
              </a:rPr>
              <a:t>a</a:t>
            </a:r>
            <a:r>
              <a:rPr dirty="0" sz="4150" spc="15">
                <a:solidFill>
                  <a:srgbClr val="FDFAFA"/>
                </a:solidFill>
                <a:latin typeface="Verdana"/>
                <a:cs typeface="Verdana"/>
              </a:rPr>
              <a:t>l</a:t>
            </a:r>
            <a:r>
              <a:rPr dirty="0" sz="4150" spc="-140">
                <a:solidFill>
                  <a:srgbClr val="FDFAFA"/>
                </a:solidFill>
                <a:latin typeface="Verdana"/>
                <a:cs typeface="Verdana"/>
              </a:rPr>
              <a:t>y</a:t>
            </a:r>
            <a:r>
              <a:rPr dirty="0" sz="4150" spc="-85">
                <a:solidFill>
                  <a:srgbClr val="FDFAFA"/>
                </a:solidFill>
                <a:latin typeface="Verdana"/>
                <a:cs typeface="Verdana"/>
              </a:rPr>
              <a:t>s</a:t>
            </a:r>
            <a:r>
              <a:rPr dirty="0" sz="4150" spc="15">
                <a:solidFill>
                  <a:srgbClr val="FDFAFA"/>
                </a:solidFill>
                <a:latin typeface="Verdana"/>
                <a:cs typeface="Verdana"/>
              </a:rPr>
              <a:t>i</a:t>
            </a:r>
            <a:r>
              <a:rPr dirty="0" sz="4150" spc="-80">
                <a:solidFill>
                  <a:srgbClr val="FDFAFA"/>
                </a:solidFill>
                <a:latin typeface="Verdana"/>
                <a:cs typeface="Verdana"/>
              </a:rPr>
              <a:t>s</a:t>
            </a:r>
            <a:r>
              <a:rPr dirty="0" sz="4150" spc="-345">
                <a:solidFill>
                  <a:srgbClr val="FDFAFA"/>
                </a:solidFill>
                <a:latin typeface="Verdana"/>
                <a:cs typeface="Verdana"/>
              </a:rPr>
              <a:t> </a:t>
            </a:r>
            <a:r>
              <a:rPr dirty="0" sz="4150" spc="-75">
                <a:solidFill>
                  <a:srgbClr val="FDFAFA"/>
                </a:solidFill>
                <a:latin typeface="Verdana"/>
                <a:cs typeface="Verdana"/>
              </a:rPr>
              <a:t>r</a:t>
            </a:r>
            <a:r>
              <a:rPr dirty="0" sz="4150" spc="65">
                <a:solidFill>
                  <a:srgbClr val="FDFAFA"/>
                </a:solidFill>
                <a:latin typeface="Verdana"/>
                <a:cs typeface="Verdana"/>
              </a:rPr>
              <a:t>e</a:t>
            </a:r>
            <a:r>
              <a:rPr dirty="0" sz="4150" spc="-85">
                <a:solidFill>
                  <a:srgbClr val="FDFAFA"/>
                </a:solidFill>
                <a:latin typeface="Verdana"/>
                <a:cs typeface="Verdana"/>
              </a:rPr>
              <a:t>s</a:t>
            </a:r>
            <a:r>
              <a:rPr dirty="0" sz="4150" spc="180">
                <a:solidFill>
                  <a:srgbClr val="FDFAFA"/>
                </a:solidFill>
                <a:latin typeface="Verdana"/>
                <a:cs typeface="Verdana"/>
              </a:rPr>
              <a:t>u</a:t>
            </a:r>
            <a:r>
              <a:rPr dirty="0" sz="4150" spc="15">
                <a:solidFill>
                  <a:srgbClr val="FDFAFA"/>
                </a:solidFill>
                <a:latin typeface="Verdana"/>
                <a:cs typeface="Verdana"/>
              </a:rPr>
              <a:t>l</a:t>
            </a:r>
            <a:r>
              <a:rPr dirty="0" sz="4150" spc="80">
                <a:solidFill>
                  <a:srgbClr val="FDFAFA"/>
                </a:solidFill>
                <a:latin typeface="Verdana"/>
                <a:cs typeface="Verdana"/>
              </a:rPr>
              <a:t>t</a:t>
            </a:r>
            <a:r>
              <a:rPr dirty="0" sz="4150" spc="-80">
                <a:solidFill>
                  <a:srgbClr val="FDFAFA"/>
                </a:solidFill>
                <a:latin typeface="Verdana"/>
                <a:cs typeface="Verdana"/>
              </a:rPr>
              <a:t>s</a:t>
            </a:r>
            <a:r>
              <a:rPr dirty="0" sz="4150" spc="-345">
                <a:solidFill>
                  <a:srgbClr val="FDFAFA"/>
                </a:solidFill>
                <a:latin typeface="Verdana"/>
                <a:cs typeface="Verdana"/>
              </a:rPr>
              <a:t> </a:t>
            </a:r>
            <a:r>
              <a:rPr dirty="0" sz="4150" spc="-85">
                <a:solidFill>
                  <a:srgbClr val="FDFAFA"/>
                </a:solidFill>
                <a:latin typeface="Verdana"/>
                <a:cs typeface="Verdana"/>
              </a:rPr>
              <a:t>s</a:t>
            </a:r>
            <a:r>
              <a:rPr dirty="0" sz="4150" spc="200">
                <a:solidFill>
                  <a:srgbClr val="FDFAFA"/>
                </a:solidFill>
                <a:latin typeface="Verdana"/>
                <a:cs typeface="Verdana"/>
              </a:rPr>
              <a:t>h</a:t>
            </a:r>
            <a:r>
              <a:rPr dirty="0" sz="4150" spc="114">
                <a:solidFill>
                  <a:srgbClr val="FDFAFA"/>
                </a:solidFill>
                <a:latin typeface="Verdana"/>
                <a:cs typeface="Verdana"/>
              </a:rPr>
              <a:t>o</a:t>
            </a:r>
            <a:r>
              <a:rPr dirty="0" sz="4150" spc="340">
                <a:solidFill>
                  <a:srgbClr val="FDFAFA"/>
                </a:solidFill>
                <a:latin typeface="Verdana"/>
                <a:cs typeface="Verdana"/>
              </a:rPr>
              <a:t>w</a:t>
            </a:r>
            <a:r>
              <a:rPr dirty="0" sz="4150" spc="-345">
                <a:solidFill>
                  <a:srgbClr val="FDFAFA"/>
                </a:solidFill>
                <a:latin typeface="Verdana"/>
                <a:cs typeface="Verdana"/>
              </a:rPr>
              <a:t> </a:t>
            </a:r>
            <a:r>
              <a:rPr dirty="0" sz="4150" spc="-1105">
                <a:solidFill>
                  <a:srgbClr val="FDFAFA"/>
                </a:solidFill>
                <a:latin typeface="Verdana"/>
                <a:cs typeface="Verdana"/>
              </a:rPr>
              <a:t>1</a:t>
            </a:r>
            <a:r>
              <a:rPr dirty="0" sz="4150" spc="-75">
                <a:solidFill>
                  <a:srgbClr val="FDFAFA"/>
                </a:solidFill>
                <a:latin typeface="Verdana"/>
                <a:cs typeface="Verdana"/>
              </a:rPr>
              <a:t>6</a:t>
            </a:r>
            <a:r>
              <a:rPr dirty="0" sz="4150" spc="-345">
                <a:solidFill>
                  <a:srgbClr val="FDFAFA"/>
                </a:solidFill>
                <a:latin typeface="Verdana"/>
                <a:cs typeface="Verdana"/>
              </a:rPr>
              <a:t> </a:t>
            </a:r>
            <a:r>
              <a:rPr dirty="0" sz="4150" spc="275">
                <a:solidFill>
                  <a:srgbClr val="FDFAFA"/>
                </a:solidFill>
                <a:latin typeface="Verdana"/>
                <a:cs typeface="Verdana"/>
              </a:rPr>
              <a:t>g</a:t>
            </a:r>
            <a:r>
              <a:rPr dirty="0" sz="4150" spc="-75">
                <a:solidFill>
                  <a:srgbClr val="FDFAFA"/>
                </a:solidFill>
                <a:latin typeface="Verdana"/>
                <a:cs typeface="Verdana"/>
              </a:rPr>
              <a:t>r</a:t>
            </a:r>
            <a:r>
              <a:rPr dirty="0" sz="4150" spc="114">
                <a:solidFill>
                  <a:srgbClr val="FDFAFA"/>
                </a:solidFill>
                <a:latin typeface="Verdana"/>
                <a:cs typeface="Verdana"/>
              </a:rPr>
              <a:t>o</a:t>
            </a:r>
            <a:r>
              <a:rPr dirty="0" sz="4150" spc="180">
                <a:solidFill>
                  <a:srgbClr val="FDFAFA"/>
                </a:solidFill>
                <a:latin typeface="Verdana"/>
                <a:cs typeface="Verdana"/>
              </a:rPr>
              <a:t>u</a:t>
            </a:r>
            <a:r>
              <a:rPr dirty="0" sz="4150" spc="245">
                <a:solidFill>
                  <a:srgbClr val="FDFAFA"/>
                </a:solidFill>
                <a:latin typeface="Verdana"/>
                <a:cs typeface="Verdana"/>
              </a:rPr>
              <a:t>p</a:t>
            </a:r>
            <a:r>
              <a:rPr dirty="0" sz="4150" spc="-80">
                <a:solidFill>
                  <a:srgbClr val="FDFAFA"/>
                </a:solidFill>
                <a:latin typeface="Verdana"/>
                <a:cs typeface="Verdana"/>
              </a:rPr>
              <a:t>s</a:t>
            </a:r>
            <a:r>
              <a:rPr dirty="0" sz="4150" spc="-345">
                <a:solidFill>
                  <a:srgbClr val="FDFAFA"/>
                </a:solidFill>
                <a:latin typeface="Verdana"/>
                <a:cs typeface="Verdana"/>
              </a:rPr>
              <a:t> </a:t>
            </a:r>
            <a:r>
              <a:rPr dirty="0" sz="4150" spc="15">
                <a:solidFill>
                  <a:srgbClr val="FDFAFA"/>
                </a:solidFill>
                <a:latin typeface="Verdana"/>
                <a:cs typeface="Verdana"/>
              </a:rPr>
              <a:t>i</a:t>
            </a:r>
            <a:r>
              <a:rPr dirty="0" sz="4150" spc="145">
                <a:solidFill>
                  <a:srgbClr val="FDFAFA"/>
                </a:solidFill>
                <a:latin typeface="Verdana"/>
                <a:cs typeface="Verdana"/>
              </a:rPr>
              <a:t>n  </a:t>
            </a:r>
            <a:r>
              <a:rPr dirty="0" sz="4150" spc="-15">
                <a:solidFill>
                  <a:srgbClr val="FDFAFA"/>
                </a:solidFill>
                <a:latin typeface="Verdana"/>
                <a:cs typeface="Verdana"/>
              </a:rPr>
              <a:t>a</a:t>
            </a:r>
            <a:r>
              <a:rPr dirty="0" sz="4150" spc="15">
                <a:solidFill>
                  <a:srgbClr val="FDFAFA"/>
                </a:solidFill>
                <a:latin typeface="Verdana"/>
                <a:cs typeface="Verdana"/>
              </a:rPr>
              <a:t>l</a:t>
            </a:r>
            <a:r>
              <a:rPr dirty="0" sz="4150" spc="20">
                <a:solidFill>
                  <a:srgbClr val="FDFAFA"/>
                </a:solidFill>
                <a:latin typeface="Verdana"/>
                <a:cs typeface="Verdana"/>
              </a:rPr>
              <a:t>l</a:t>
            </a:r>
            <a:r>
              <a:rPr dirty="0" sz="4150" spc="-345">
                <a:solidFill>
                  <a:srgbClr val="FDFAFA"/>
                </a:solidFill>
                <a:latin typeface="Verdana"/>
                <a:cs typeface="Verdana"/>
              </a:rPr>
              <a:t> </a:t>
            </a:r>
            <a:r>
              <a:rPr dirty="0" sz="4150" spc="245">
                <a:solidFill>
                  <a:srgbClr val="FDFAFA"/>
                </a:solidFill>
                <a:latin typeface="Verdana"/>
                <a:cs typeface="Verdana"/>
              </a:rPr>
              <a:t>d</a:t>
            </a:r>
            <a:r>
              <a:rPr dirty="0" sz="4150" spc="-15">
                <a:solidFill>
                  <a:srgbClr val="FDFAFA"/>
                </a:solidFill>
                <a:latin typeface="Verdana"/>
                <a:cs typeface="Verdana"/>
              </a:rPr>
              <a:t>a</a:t>
            </a:r>
            <a:r>
              <a:rPr dirty="0" sz="4150" spc="80">
                <a:solidFill>
                  <a:srgbClr val="FDFAFA"/>
                </a:solidFill>
                <a:latin typeface="Verdana"/>
                <a:cs typeface="Verdana"/>
              </a:rPr>
              <a:t>t</a:t>
            </a:r>
            <a:r>
              <a:rPr dirty="0" sz="4150" spc="-15">
                <a:solidFill>
                  <a:srgbClr val="FDFAFA"/>
                </a:solidFill>
                <a:latin typeface="Verdana"/>
                <a:cs typeface="Verdana"/>
              </a:rPr>
              <a:t>a</a:t>
            </a:r>
            <a:r>
              <a:rPr dirty="0" sz="4150" spc="-570">
                <a:solidFill>
                  <a:srgbClr val="FDFAFA"/>
                </a:solidFill>
                <a:latin typeface="Verdana"/>
                <a:cs typeface="Verdana"/>
              </a:rPr>
              <a:t>.</a:t>
            </a:r>
            <a:r>
              <a:rPr dirty="0" sz="4150" spc="-345">
                <a:solidFill>
                  <a:srgbClr val="FDFAFA"/>
                </a:solidFill>
                <a:latin typeface="Verdana"/>
                <a:cs typeface="Verdana"/>
              </a:rPr>
              <a:t> </a:t>
            </a:r>
            <a:r>
              <a:rPr dirty="0" sz="4150" spc="220">
                <a:solidFill>
                  <a:srgbClr val="FDFAFA"/>
                </a:solidFill>
                <a:latin typeface="Verdana"/>
                <a:cs typeface="Verdana"/>
              </a:rPr>
              <a:t>O</a:t>
            </a:r>
            <a:r>
              <a:rPr dirty="0" sz="4150" spc="200">
                <a:solidFill>
                  <a:srgbClr val="FDFAFA"/>
                </a:solidFill>
                <a:latin typeface="Verdana"/>
                <a:cs typeface="Verdana"/>
              </a:rPr>
              <a:t>n</a:t>
            </a:r>
            <a:r>
              <a:rPr dirty="0" sz="4150" spc="15">
                <a:solidFill>
                  <a:srgbClr val="FDFAFA"/>
                </a:solidFill>
                <a:latin typeface="Verdana"/>
                <a:cs typeface="Verdana"/>
              </a:rPr>
              <a:t>l</a:t>
            </a:r>
            <a:r>
              <a:rPr dirty="0" sz="4150" spc="-135">
                <a:solidFill>
                  <a:srgbClr val="FDFAFA"/>
                </a:solidFill>
                <a:latin typeface="Verdana"/>
                <a:cs typeface="Verdana"/>
              </a:rPr>
              <a:t>y</a:t>
            </a:r>
            <a:r>
              <a:rPr dirty="0" sz="4150" spc="-345">
                <a:solidFill>
                  <a:srgbClr val="FDFAFA"/>
                </a:solidFill>
                <a:latin typeface="Verdana"/>
                <a:cs typeface="Verdana"/>
              </a:rPr>
              <a:t> </a:t>
            </a:r>
            <a:r>
              <a:rPr dirty="0" sz="4150" spc="15">
                <a:solidFill>
                  <a:srgbClr val="FDFAFA"/>
                </a:solidFill>
                <a:latin typeface="Verdana"/>
                <a:cs typeface="Verdana"/>
              </a:rPr>
              <a:t>i</a:t>
            </a:r>
            <a:r>
              <a:rPr dirty="0" sz="4150" spc="204">
                <a:solidFill>
                  <a:srgbClr val="FDFAFA"/>
                </a:solidFill>
                <a:latin typeface="Verdana"/>
                <a:cs typeface="Verdana"/>
              </a:rPr>
              <a:t>n</a:t>
            </a:r>
            <a:r>
              <a:rPr dirty="0" sz="4150" spc="-345">
                <a:solidFill>
                  <a:srgbClr val="FDFAFA"/>
                </a:solidFill>
                <a:latin typeface="Verdana"/>
                <a:cs typeface="Verdana"/>
              </a:rPr>
              <a:t> </a:t>
            </a:r>
            <a:r>
              <a:rPr dirty="0" sz="4150" spc="-1105">
                <a:solidFill>
                  <a:srgbClr val="FDFAFA"/>
                </a:solidFill>
                <a:latin typeface="Verdana"/>
                <a:cs typeface="Verdana"/>
              </a:rPr>
              <a:t>1</a:t>
            </a:r>
            <a:r>
              <a:rPr dirty="0" sz="4150" spc="-80">
                <a:solidFill>
                  <a:srgbClr val="FDFAFA"/>
                </a:solidFill>
                <a:latin typeface="Verdana"/>
                <a:cs typeface="Verdana"/>
              </a:rPr>
              <a:t>96</a:t>
            </a:r>
            <a:r>
              <a:rPr dirty="0" sz="4150" spc="-75">
                <a:solidFill>
                  <a:srgbClr val="FDFAFA"/>
                </a:solidFill>
                <a:latin typeface="Verdana"/>
                <a:cs typeface="Verdana"/>
              </a:rPr>
              <a:t>9</a:t>
            </a:r>
            <a:r>
              <a:rPr dirty="0" sz="4150" spc="-345">
                <a:solidFill>
                  <a:srgbClr val="FDFAFA"/>
                </a:solidFill>
                <a:latin typeface="Verdana"/>
                <a:cs typeface="Verdana"/>
              </a:rPr>
              <a:t> </a:t>
            </a:r>
            <a:r>
              <a:rPr dirty="0" sz="4150" spc="245">
                <a:solidFill>
                  <a:srgbClr val="FDFAFA"/>
                </a:solidFill>
                <a:latin typeface="Verdana"/>
                <a:cs typeface="Verdana"/>
              </a:rPr>
              <a:t>d</a:t>
            </a:r>
            <a:r>
              <a:rPr dirty="0" sz="4150" spc="15">
                <a:solidFill>
                  <a:srgbClr val="FDFAFA"/>
                </a:solidFill>
                <a:latin typeface="Verdana"/>
                <a:cs typeface="Verdana"/>
              </a:rPr>
              <a:t>i</a:t>
            </a:r>
            <a:r>
              <a:rPr dirty="0" sz="4150" spc="250">
                <a:solidFill>
                  <a:srgbClr val="FDFAFA"/>
                </a:solidFill>
                <a:latin typeface="Verdana"/>
                <a:cs typeface="Verdana"/>
              </a:rPr>
              <a:t>d</a:t>
            </a:r>
            <a:r>
              <a:rPr dirty="0" sz="4150" spc="-345">
                <a:solidFill>
                  <a:srgbClr val="FDFAFA"/>
                </a:solidFill>
                <a:latin typeface="Verdana"/>
                <a:cs typeface="Verdana"/>
              </a:rPr>
              <a:t> </a:t>
            </a:r>
            <a:r>
              <a:rPr dirty="0" sz="4150" spc="80">
                <a:solidFill>
                  <a:srgbClr val="FDFAFA"/>
                </a:solidFill>
                <a:latin typeface="Verdana"/>
                <a:cs typeface="Verdana"/>
              </a:rPr>
              <a:t>t</a:t>
            </a:r>
            <a:r>
              <a:rPr dirty="0" sz="4150" spc="200">
                <a:solidFill>
                  <a:srgbClr val="FDFAFA"/>
                </a:solidFill>
                <a:latin typeface="Verdana"/>
                <a:cs typeface="Verdana"/>
              </a:rPr>
              <a:t>h</a:t>
            </a:r>
            <a:r>
              <a:rPr dirty="0" sz="4150" spc="50">
                <a:solidFill>
                  <a:srgbClr val="FDFAFA"/>
                </a:solidFill>
                <a:latin typeface="Verdana"/>
                <a:cs typeface="Verdana"/>
              </a:rPr>
              <a:t>e  </a:t>
            </a:r>
            <a:r>
              <a:rPr dirty="0" sz="4150" spc="105">
                <a:solidFill>
                  <a:srgbClr val="FDFAFA"/>
                </a:solidFill>
                <a:latin typeface="Verdana"/>
                <a:cs typeface="Verdana"/>
              </a:rPr>
              <a:t>alphabet </a:t>
            </a:r>
            <a:r>
              <a:rPr dirty="0" sz="4150" spc="45">
                <a:solidFill>
                  <a:srgbClr val="FDFAFA"/>
                </a:solidFill>
                <a:latin typeface="Verdana"/>
                <a:cs typeface="Verdana"/>
              </a:rPr>
              <a:t>tell </a:t>
            </a:r>
            <a:r>
              <a:rPr dirty="0" sz="4150" spc="50">
                <a:solidFill>
                  <a:srgbClr val="FDFAFA"/>
                </a:solidFill>
                <a:latin typeface="Verdana"/>
                <a:cs typeface="Verdana"/>
              </a:rPr>
              <a:t>us </a:t>
            </a:r>
            <a:r>
              <a:rPr dirty="0" sz="4150" spc="85">
                <a:solidFill>
                  <a:srgbClr val="FDFAFA"/>
                </a:solidFill>
                <a:latin typeface="Verdana"/>
                <a:cs typeface="Verdana"/>
              </a:rPr>
              <a:t>that </a:t>
            </a:r>
            <a:r>
              <a:rPr dirty="0" sz="4150" spc="70">
                <a:solidFill>
                  <a:srgbClr val="FDFAFA"/>
                </a:solidFill>
                <a:latin typeface="Verdana"/>
                <a:cs typeface="Verdana"/>
              </a:rPr>
              <a:t>there </a:t>
            </a:r>
            <a:r>
              <a:rPr dirty="0" sz="4150" spc="-5">
                <a:solidFill>
                  <a:srgbClr val="FDFAFA"/>
                </a:solidFill>
                <a:latin typeface="Verdana"/>
                <a:cs typeface="Verdana"/>
              </a:rPr>
              <a:t>are </a:t>
            </a:r>
            <a:r>
              <a:rPr dirty="0" sz="4150">
                <a:solidFill>
                  <a:srgbClr val="FDFAFA"/>
                </a:solidFill>
                <a:latin typeface="Verdana"/>
                <a:cs typeface="Verdana"/>
              </a:rPr>
              <a:t> </a:t>
            </a:r>
            <a:r>
              <a:rPr dirty="0" sz="4150" spc="100">
                <a:solidFill>
                  <a:srgbClr val="FDFAFA"/>
                </a:solidFill>
                <a:latin typeface="Verdana"/>
                <a:cs typeface="Verdana"/>
              </a:rPr>
              <a:t>many </a:t>
            </a:r>
            <a:r>
              <a:rPr dirty="0" sz="4150" spc="75">
                <a:solidFill>
                  <a:srgbClr val="FDFAFA"/>
                </a:solidFill>
                <a:latin typeface="Verdana"/>
                <a:cs typeface="Verdana"/>
              </a:rPr>
              <a:t>interesting </a:t>
            </a:r>
            <a:r>
              <a:rPr dirty="0" sz="4150" spc="70">
                <a:solidFill>
                  <a:srgbClr val="FDFAFA"/>
                </a:solidFill>
                <a:latin typeface="Verdana"/>
                <a:cs typeface="Verdana"/>
              </a:rPr>
              <a:t>animals </a:t>
            </a:r>
            <a:r>
              <a:rPr dirty="0" sz="4150" spc="125">
                <a:solidFill>
                  <a:srgbClr val="FDFAFA"/>
                </a:solidFill>
                <a:latin typeface="Verdana"/>
                <a:cs typeface="Verdana"/>
              </a:rPr>
              <a:t>out </a:t>
            </a:r>
            <a:r>
              <a:rPr dirty="0" sz="4150" spc="130">
                <a:solidFill>
                  <a:srgbClr val="FDFAFA"/>
                </a:solidFill>
                <a:latin typeface="Verdana"/>
                <a:cs typeface="Verdana"/>
              </a:rPr>
              <a:t> </a:t>
            </a:r>
            <a:r>
              <a:rPr dirty="0" sz="4150" spc="80">
                <a:solidFill>
                  <a:srgbClr val="FDFAFA"/>
                </a:solidFill>
                <a:latin typeface="Verdana"/>
                <a:cs typeface="Verdana"/>
              </a:rPr>
              <a:t>t</a:t>
            </a:r>
            <a:r>
              <a:rPr dirty="0" sz="4150" spc="200">
                <a:solidFill>
                  <a:srgbClr val="FDFAFA"/>
                </a:solidFill>
                <a:latin typeface="Verdana"/>
                <a:cs typeface="Verdana"/>
              </a:rPr>
              <a:t>h</a:t>
            </a:r>
            <a:r>
              <a:rPr dirty="0" sz="4150" spc="65">
                <a:solidFill>
                  <a:srgbClr val="FDFAFA"/>
                </a:solidFill>
                <a:latin typeface="Verdana"/>
                <a:cs typeface="Verdana"/>
              </a:rPr>
              <a:t>e</a:t>
            </a:r>
            <a:r>
              <a:rPr dirty="0" sz="4150" spc="-75">
                <a:solidFill>
                  <a:srgbClr val="FDFAFA"/>
                </a:solidFill>
                <a:latin typeface="Verdana"/>
                <a:cs typeface="Verdana"/>
              </a:rPr>
              <a:t>r</a:t>
            </a:r>
            <a:r>
              <a:rPr dirty="0" sz="4150" spc="65">
                <a:solidFill>
                  <a:srgbClr val="FDFAFA"/>
                </a:solidFill>
                <a:latin typeface="Verdana"/>
                <a:cs typeface="Verdana"/>
              </a:rPr>
              <a:t>e</a:t>
            </a:r>
            <a:r>
              <a:rPr dirty="0" sz="4150" spc="-570">
                <a:solidFill>
                  <a:srgbClr val="FDFAFA"/>
                </a:solidFill>
                <a:latin typeface="Verdana"/>
                <a:cs typeface="Verdana"/>
              </a:rPr>
              <a:t>.</a:t>
            </a:r>
            <a:r>
              <a:rPr dirty="0" sz="4150" spc="-345">
                <a:solidFill>
                  <a:srgbClr val="FDFAFA"/>
                </a:solidFill>
                <a:latin typeface="Verdana"/>
                <a:cs typeface="Verdana"/>
              </a:rPr>
              <a:t> </a:t>
            </a:r>
            <a:r>
              <a:rPr dirty="0" sz="4150" spc="-125">
                <a:solidFill>
                  <a:srgbClr val="FDFAFA"/>
                </a:solidFill>
                <a:latin typeface="Verdana"/>
                <a:cs typeface="Verdana"/>
              </a:rPr>
              <a:t>T</a:t>
            </a:r>
            <a:r>
              <a:rPr dirty="0" sz="4150" spc="200">
                <a:solidFill>
                  <a:srgbClr val="FDFAFA"/>
                </a:solidFill>
                <a:latin typeface="Verdana"/>
                <a:cs typeface="Verdana"/>
              </a:rPr>
              <a:t>h</a:t>
            </a:r>
            <a:r>
              <a:rPr dirty="0" sz="4150" spc="70">
                <a:solidFill>
                  <a:srgbClr val="FDFAFA"/>
                </a:solidFill>
                <a:latin typeface="Verdana"/>
                <a:cs typeface="Verdana"/>
              </a:rPr>
              <a:t>e</a:t>
            </a:r>
            <a:r>
              <a:rPr dirty="0" sz="4150" spc="-345">
                <a:solidFill>
                  <a:srgbClr val="FDFAFA"/>
                </a:solidFill>
                <a:latin typeface="Verdana"/>
                <a:cs typeface="Verdana"/>
              </a:rPr>
              <a:t> </a:t>
            </a:r>
            <a:r>
              <a:rPr dirty="0" sz="4150" spc="-75">
                <a:solidFill>
                  <a:srgbClr val="FDFAFA"/>
                </a:solidFill>
                <a:latin typeface="Verdana"/>
                <a:cs typeface="Verdana"/>
              </a:rPr>
              <a:t>r</a:t>
            </a:r>
            <a:r>
              <a:rPr dirty="0" sz="4150" spc="65">
                <a:solidFill>
                  <a:srgbClr val="FDFAFA"/>
                </a:solidFill>
                <a:latin typeface="Verdana"/>
                <a:cs typeface="Verdana"/>
              </a:rPr>
              <a:t>e</a:t>
            </a:r>
            <a:r>
              <a:rPr dirty="0" sz="4150" spc="-85">
                <a:solidFill>
                  <a:srgbClr val="FDFAFA"/>
                </a:solidFill>
                <a:latin typeface="Verdana"/>
                <a:cs typeface="Verdana"/>
              </a:rPr>
              <a:t>s</a:t>
            </a:r>
            <a:r>
              <a:rPr dirty="0" sz="4150" spc="180">
                <a:solidFill>
                  <a:srgbClr val="FDFAFA"/>
                </a:solidFill>
                <a:latin typeface="Verdana"/>
                <a:cs typeface="Verdana"/>
              </a:rPr>
              <a:t>u</a:t>
            </a:r>
            <a:r>
              <a:rPr dirty="0" sz="4150" spc="15">
                <a:solidFill>
                  <a:srgbClr val="FDFAFA"/>
                </a:solidFill>
                <a:latin typeface="Verdana"/>
                <a:cs typeface="Verdana"/>
              </a:rPr>
              <a:t>l</a:t>
            </a:r>
            <a:r>
              <a:rPr dirty="0" sz="4150" spc="80">
                <a:solidFill>
                  <a:srgbClr val="FDFAFA"/>
                </a:solidFill>
                <a:latin typeface="Verdana"/>
                <a:cs typeface="Verdana"/>
              </a:rPr>
              <a:t>t</a:t>
            </a:r>
            <a:r>
              <a:rPr dirty="0" sz="4150" spc="-80">
                <a:solidFill>
                  <a:srgbClr val="FDFAFA"/>
                </a:solidFill>
                <a:latin typeface="Verdana"/>
                <a:cs typeface="Verdana"/>
              </a:rPr>
              <a:t>s</a:t>
            </a:r>
            <a:r>
              <a:rPr dirty="0" sz="4150" spc="-345">
                <a:solidFill>
                  <a:srgbClr val="FDFAFA"/>
                </a:solidFill>
                <a:latin typeface="Verdana"/>
                <a:cs typeface="Verdana"/>
              </a:rPr>
              <a:t> </a:t>
            </a:r>
            <a:r>
              <a:rPr dirty="0" sz="4150" spc="-15">
                <a:solidFill>
                  <a:srgbClr val="FDFAFA"/>
                </a:solidFill>
                <a:latin typeface="Verdana"/>
                <a:cs typeface="Verdana"/>
              </a:rPr>
              <a:t>a</a:t>
            </a:r>
            <a:r>
              <a:rPr dirty="0" sz="4150" spc="15">
                <a:solidFill>
                  <a:srgbClr val="FDFAFA"/>
                </a:solidFill>
                <a:latin typeface="Verdana"/>
                <a:cs typeface="Verdana"/>
              </a:rPr>
              <a:t>l</a:t>
            </a:r>
            <a:r>
              <a:rPr dirty="0" sz="4150" spc="-85">
                <a:solidFill>
                  <a:srgbClr val="FDFAFA"/>
                </a:solidFill>
                <a:latin typeface="Verdana"/>
                <a:cs typeface="Verdana"/>
              </a:rPr>
              <a:t>s</a:t>
            </a:r>
            <a:r>
              <a:rPr dirty="0" sz="4150" spc="120">
                <a:solidFill>
                  <a:srgbClr val="FDFAFA"/>
                </a:solidFill>
                <a:latin typeface="Verdana"/>
                <a:cs typeface="Verdana"/>
              </a:rPr>
              <a:t>o</a:t>
            </a:r>
            <a:r>
              <a:rPr dirty="0" sz="4150" spc="-345">
                <a:solidFill>
                  <a:srgbClr val="FDFAFA"/>
                </a:solidFill>
                <a:latin typeface="Verdana"/>
                <a:cs typeface="Verdana"/>
              </a:rPr>
              <a:t> </a:t>
            </a:r>
            <a:r>
              <a:rPr dirty="0" sz="4150" spc="-85">
                <a:solidFill>
                  <a:srgbClr val="FDFAFA"/>
                </a:solidFill>
                <a:latin typeface="Verdana"/>
                <a:cs typeface="Verdana"/>
              </a:rPr>
              <a:t>s</a:t>
            </a:r>
            <a:r>
              <a:rPr dirty="0" sz="4150" spc="200">
                <a:solidFill>
                  <a:srgbClr val="FDFAFA"/>
                </a:solidFill>
                <a:latin typeface="Verdana"/>
                <a:cs typeface="Verdana"/>
              </a:rPr>
              <a:t>h</a:t>
            </a:r>
            <a:r>
              <a:rPr dirty="0" sz="4150" spc="114">
                <a:solidFill>
                  <a:srgbClr val="FDFAFA"/>
                </a:solidFill>
                <a:latin typeface="Verdana"/>
                <a:cs typeface="Verdana"/>
              </a:rPr>
              <a:t>o</a:t>
            </a:r>
            <a:r>
              <a:rPr dirty="0" sz="4150" spc="340">
                <a:solidFill>
                  <a:srgbClr val="FDFAFA"/>
                </a:solidFill>
                <a:latin typeface="Verdana"/>
                <a:cs typeface="Verdana"/>
              </a:rPr>
              <a:t>w</a:t>
            </a:r>
            <a:r>
              <a:rPr dirty="0" sz="4150" spc="-345">
                <a:solidFill>
                  <a:srgbClr val="FDFAFA"/>
                </a:solidFill>
                <a:latin typeface="Verdana"/>
                <a:cs typeface="Verdana"/>
              </a:rPr>
              <a:t> </a:t>
            </a:r>
            <a:r>
              <a:rPr dirty="0" sz="4150" spc="80">
                <a:solidFill>
                  <a:srgbClr val="FDFAFA"/>
                </a:solidFill>
                <a:latin typeface="Verdana"/>
                <a:cs typeface="Verdana"/>
              </a:rPr>
              <a:t>t</a:t>
            </a:r>
            <a:r>
              <a:rPr dirty="0" sz="4150" spc="200">
                <a:solidFill>
                  <a:srgbClr val="FDFAFA"/>
                </a:solidFill>
                <a:latin typeface="Verdana"/>
                <a:cs typeface="Verdana"/>
              </a:rPr>
              <a:t>h</a:t>
            </a:r>
            <a:r>
              <a:rPr dirty="0" sz="4150" spc="-15">
                <a:solidFill>
                  <a:srgbClr val="FDFAFA"/>
                </a:solidFill>
                <a:latin typeface="Verdana"/>
                <a:cs typeface="Verdana"/>
              </a:rPr>
              <a:t>a</a:t>
            </a:r>
            <a:r>
              <a:rPr dirty="0" sz="4150" spc="80">
                <a:solidFill>
                  <a:srgbClr val="FDFAFA"/>
                </a:solidFill>
                <a:latin typeface="Verdana"/>
                <a:cs typeface="Verdana"/>
              </a:rPr>
              <a:t>t  </a:t>
            </a:r>
            <a:r>
              <a:rPr dirty="0" sz="4150" spc="80">
                <a:solidFill>
                  <a:srgbClr val="FDFAFA"/>
                </a:solidFill>
                <a:latin typeface="Verdana"/>
                <a:cs typeface="Verdana"/>
              </a:rPr>
              <a:t>t</a:t>
            </a:r>
            <a:r>
              <a:rPr dirty="0" sz="4150" spc="200">
                <a:solidFill>
                  <a:srgbClr val="FDFAFA"/>
                </a:solidFill>
                <a:latin typeface="Verdana"/>
                <a:cs typeface="Verdana"/>
              </a:rPr>
              <a:t>h</a:t>
            </a:r>
            <a:r>
              <a:rPr dirty="0" sz="4150" spc="70">
                <a:solidFill>
                  <a:srgbClr val="FDFAFA"/>
                </a:solidFill>
                <a:latin typeface="Verdana"/>
                <a:cs typeface="Verdana"/>
              </a:rPr>
              <a:t>e</a:t>
            </a:r>
            <a:r>
              <a:rPr dirty="0" sz="4150" spc="-345">
                <a:solidFill>
                  <a:srgbClr val="FDFAFA"/>
                </a:solidFill>
                <a:latin typeface="Verdana"/>
                <a:cs typeface="Verdana"/>
              </a:rPr>
              <a:t> </a:t>
            </a:r>
            <a:r>
              <a:rPr dirty="0" sz="4150" spc="245">
                <a:solidFill>
                  <a:srgbClr val="FDFAFA"/>
                </a:solidFill>
                <a:latin typeface="Verdana"/>
                <a:cs typeface="Verdana"/>
              </a:rPr>
              <a:t>p</a:t>
            </a:r>
            <a:r>
              <a:rPr dirty="0" sz="4150" spc="114">
                <a:solidFill>
                  <a:srgbClr val="FDFAFA"/>
                </a:solidFill>
                <a:latin typeface="Verdana"/>
                <a:cs typeface="Verdana"/>
              </a:rPr>
              <a:t>o</a:t>
            </a:r>
            <a:r>
              <a:rPr dirty="0" sz="4150" spc="-85">
                <a:solidFill>
                  <a:srgbClr val="FDFAFA"/>
                </a:solidFill>
                <a:latin typeface="Verdana"/>
                <a:cs typeface="Verdana"/>
              </a:rPr>
              <a:t>s</a:t>
            </a:r>
            <a:r>
              <a:rPr dirty="0" sz="4150" spc="85">
                <a:solidFill>
                  <a:srgbClr val="FDFAFA"/>
                </a:solidFill>
                <a:latin typeface="Verdana"/>
                <a:cs typeface="Verdana"/>
              </a:rPr>
              <a:t>t</a:t>
            </a:r>
            <a:r>
              <a:rPr dirty="0" sz="4150" spc="-345">
                <a:solidFill>
                  <a:srgbClr val="FDFAFA"/>
                </a:solidFill>
                <a:latin typeface="Verdana"/>
                <a:cs typeface="Verdana"/>
              </a:rPr>
              <a:t> </a:t>
            </a:r>
            <a:r>
              <a:rPr dirty="0" sz="4150" spc="204">
                <a:solidFill>
                  <a:srgbClr val="FDFAFA"/>
                </a:solidFill>
                <a:latin typeface="Verdana"/>
                <a:cs typeface="Verdana"/>
              </a:rPr>
              <a:t>c</a:t>
            </a:r>
            <a:r>
              <a:rPr dirty="0" sz="4150" spc="114">
                <a:solidFill>
                  <a:srgbClr val="FDFAFA"/>
                </a:solidFill>
                <a:latin typeface="Verdana"/>
                <a:cs typeface="Verdana"/>
              </a:rPr>
              <a:t>o</a:t>
            </a:r>
            <a:r>
              <a:rPr dirty="0" sz="4150" spc="180">
                <a:solidFill>
                  <a:srgbClr val="FDFAFA"/>
                </a:solidFill>
                <a:latin typeface="Verdana"/>
                <a:cs typeface="Verdana"/>
              </a:rPr>
              <a:t>u</a:t>
            </a:r>
            <a:r>
              <a:rPr dirty="0" sz="4150" spc="200">
                <a:solidFill>
                  <a:srgbClr val="FDFAFA"/>
                </a:solidFill>
                <a:latin typeface="Verdana"/>
                <a:cs typeface="Verdana"/>
              </a:rPr>
              <a:t>n</a:t>
            </a:r>
            <a:r>
              <a:rPr dirty="0" sz="4150" spc="85">
                <a:solidFill>
                  <a:srgbClr val="FDFAFA"/>
                </a:solidFill>
                <a:latin typeface="Verdana"/>
                <a:cs typeface="Verdana"/>
              </a:rPr>
              <a:t>t</a:t>
            </a:r>
            <a:r>
              <a:rPr dirty="0" sz="4150" spc="-345">
                <a:solidFill>
                  <a:srgbClr val="FDFAFA"/>
                </a:solidFill>
                <a:latin typeface="Verdana"/>
                <a:cs typeface="Verdana"/>
              </a:rPr>
              <a:t> </a:t>
            </a:r>
            <a:r>
              <a:rPr dirty="0" sz="4150" spc="15">
                <a:solidFill>
                  <a:srgbClr val="FDFAFA"/>
                </a:solidFill>
                <a:latin typeface="Verdana"/>
                <a:cs typeface="Verdana"/>
              </a:rPr>
              <a:t>i</a:t>
            </a:r>
            <a:r>
              <a:rPr dirty="0" sz="4150" spc="204">
                <a:solidFill>
                  <a:srgbClr val="FDFAFA"/>
                </a:solidFill>
                <a:latin typeface="Verdana"/>
                <a:cs typeface="Verdana"/>
              </a:rPr>
              <a:t>n</a:t>
            </a:r>
            <a:r>
              <a:rPr dirty="0" sz="4150" spc="-345">
                <a:solidFill>
                  <a:srgbClr val="FDFAFA"/>
                </a:solidFill>
                <a:latin typeface="Verdana"/>
                <a:cs typeface="Verdana"/>
              </a:rPr>
              <a:t> </a:t>
            </a:r>
            <a:r>
              <a:rPr dirty="0" sz="4150" spc="240">
                <a:solidFill>
                  <a:srgbClr val="FDFAFA"/>
                </a:solidFill>
                <a:latin typeface="Verdana"/>
                <a:cs typeface="Verdana"/>
              </a:rPr>
              <a:t>J</a:t>
            </a:r>
            <a:r>
              <a:rPr dirty="0" sz="4150" spc="-15">
                <a:solidFill>
                  <a:srgbClr val="FDFAFA"/>
                </a:solidFill>
                <a:latin typeface="Verdana"/>
                <a:cs typeface="Verdana"/>
              </a:rPr>
              <a:t>a</a:t>
            </a:r>
            <a:r>
              <a:rPr dirty="0" sz="4150" spc="200">
                <a:solidFill>
                  <a:srgbClr val="FDFAFA"/>
                </a:solidFill>
                <a:latin typeface="Verdana"/>
                <a:cs typeface="Verdana"/>
              </a:rPr>
              <a:t>n</a:t>
            </a:r>
            <a:r>
              <a:rPr dirty="0" sz="4150" spc="180">
                <a:solidFill>
                  <a:srgbClr val="FDFAFA"/>
                </a:solidFill>
                <a:latin typeface="Verdana"/>
                <a:cs typeface="Verdana"/>
              </a:rPr>
              <a:t>u</a:t>
            </a:r>
            <a:r>
              <a:rPr dirty="0" sz="4150" spc="-15">
                <a:solidFill>
                  <a:srgbClr val="FDFAFA"/>
                </a:solidFill>
                <a:latin typeface="Verdana"/>
                <a:cs typeface="Verdana"/>
              </a:rPr>
              <a:t>a</a:t>
            </a:r>
            <a:r>
              <a:rPr dirty="0" sz="4150" spc="-75">
                <a:solidFill>
                  <a:srgbClr val="FDFAFA"/>
                </a:solidFill>
                <a:latin typeface="Verdana"/>
                <a:cs typeface="Verdana"/>
              </a:rPr>
              <a:t>r</a:t>
            </a:r>
            <a:r>
              <a:rPr dirty="0" sz="4150" spc="-135">
                <a:solidFill>
                  <a:srgbClr val="FDFAFA"/>
                </a:solidFill>
                <a:latin typeface="Verdana"/>
                <a:cs typeface="Verdana"/>
              </a:rPr>
              <a:t>y</a:t>
            </a:r>
            <a:r>
              <a:rPr dirty="0" sz="4150" spc="-345">
                <a:solidFill>
                  <a:srgbClr val="FDFAFA"/>
                </a:solidFill>
                <a:latin typeface="Verdana"/>
                <a:cs typeface="Verdana"/>
              </a:rPr>
              <a:t> </a:t>
            </a:r>
            <a:r>
              <a:rPr dirty="0" sz="4150" spc="15">
                <a:solidFill>
                  <a:srgbClr val="FDFAFA"/>
                </a:solidFill>
                <a:latin typeface="Verdana"/>
                <a:cs typeface="Verdana"/>
              </a:rPr>
              <a:t>i</a:t>
            </a:r>
            <a:r>
              <a:rPr dirty="0" sz="4150" spc="-80">
                <a:solidFill>
                  <a:srgbClr val="FDFAFA"/>
                </a:solidFill>
                <a:latin typeface="Verdana"/>
                <a:cs typeface="Verdana"/>
              </a:rPr>
              <a:t>s</a:t>
            </a:r>
            <a:r>
              <a:rPr dirty="0" sz="4150" spc="-345">
                <a:solidFill>
                  <a:srgbClr val="FDFAFA"/>
                </a:solidFill>
                <a:latin typeface="Verdana"/>
                <a:cs typeface="Verdana"/>
              </a:rPr>
              <a:t> </a:t>
            </a:r>
            <a:r>
              <a:rPr dirty="0" sz="4150" spc="80">
                <a:solidFill>
                  <a:srgbClr val="FDFAFA"/>
                </a:solidFill>
                <a:latin typeface="Verdana"/>
                <a:cs typeface="Verdana"/>
              </a:rPr>
              <a:t>t</a:t>
            </a:r>
            <a:r>
              <a:rPr dirty="0" sz="4150" spc="200">
                <a:solidFill>
                  <a:srgbClr val="FDFAFA"/>
                </a:solidFill>
                <a:latin typeface="Verdana"/>
                <a:cs typeface="Verdana"/>
              </a:rPr>
              <a:t>h</a:t>
            </a:r>
            <a:r>
              <a:rPr dirty="0" sz="4150" spc="50">
                <a:solidFill>
                  <a:srgbClr val="FDFAFA"/>
                </a:solidFill>
                <a:latin typeface="Verdana"/>
                <a:cs typeface="Verdana"/>
              </a:rPr>
              <a:t>e  </a:t>
            </a:r>
            <a:r>
              <a:rPr dirty="0" sz="4150" spc="200">
                <a:solidFill>
                  <a:srgbClr val="FDFAFA"/>
                </a:solidFill>
                <a:latin typeface="Verdana"/>
                <a:cs typeface="Verdana"/>
              </a:rPr>
              <a:t>h</a:t>
            </a:r>
            <a:r>
              <a:rPr dirty="0" sz="4150" spc="15">
                <a:solidFill>
                  <a:srgbClr val="FDFAFA"/>
                </a:solidFill>
                <a:latin typeface="Verdana"/>
                <a:cs typeface="Verdana"/>
              </a:rPr>
              <a:t>i</a:t>
            </a:r>
            <a:r>
              <a:rPr dirty="0" sz="4150" spc="275">
                <a:solidFill>
                  <a:srgbClr val="FDFAFA"/>
                </a:solidFill>
                <a:latin typeface="Verdana"/>
                <a:cs typeface="Verdana"/>
              </a:rPr>
              <a:t>g</a:t>
            </a:r>
            <a:r>
              <a:rPr dirty="0" sz="4150" spc="200">
                <a:solidFill>
                  <a:srgbClr val="FDFAFA"/>
                </a:solidFill>
                <a:latin typeface="Verdana"/>
                <a:cs typeface="Verdana"/>
              </a:rPr>
              <a:t>h</a:t>
            </a:r>
            <a:r>
              <a:rPr dirty="0" sz="4150" spc="65">
                <a:solidFill>
                  <a:srgbClr val="FDFAFA"/>
                </a:solidFill>
                <a:latin typeface="Verdana"/>
                <a:cs typeface="Verdana"/>
              </a:rPr>
              <a:t>e</a:t>
            </a:r>
            <a:r>
              <a:rPr dirty="0" sz="4150" spc="-85">
                <a:solidFill>
                  <a:srgbClr val="FDFAFA"/>
                </a:solidFill>
                <a:latin typeface="Verdana"/>
                <a:cs typeface="Verdana"/>
              </a:rPr>
              <a:t>s</a:t>
            </a:r>
            <a:r>
              <a:rPr dirty="0" sz="4150" spc="85">
                <a:solidFill>
                  <a:srgbClr val="FDFAFA"/>
                </a:solidFill>
                <a:latin typeface="Verdana"/>
                <a:cs typeface="Verdana"/>
              </a:rPr>
              <a:t>t</a:t>
            </a:r>
            <a:r>
              <a:rPr dirty="0" sz="4150" spc="-345">
                <a:solidFill>
                  <a:srgbClr val="FDFAFA"/>
                </a:solidFill>
                <a:latin typeface="Verdana"/>
                <a:cs typeface="Verdana"/>
              </a:rPr>
              <a:t> </a:t>
            </a:r>
            <a:r>
              <a:rPr dirty="0" sz="4150" spc="-85">
                <a:solidFill>
                  <a:srgbClr val="FDFAFA"/>
                </a:solidFill>
                <a:latin typeface="Verdana"/>
                <a:cs typeface="Verdana"/>
              </a:rPr>
              <a:t>s</a:t>
            </a:r>
            <a:r>
              <a:rPr dirty="0" sz="4150" spc="15">
                <a:solidFill>
                  <a:srgbClr val="FDFAFA"/>
                </a:solidFill>
                <a:latin typeface="Verdana"/>
                <a:cs typeface="Verdana"/>
              </a:rPr>
              <a:t>i</a:t>
            </a:r>
            <a:r>
              <a:rPr dirty="0" sz="4150" spc="200">
                <a:solidFill>
                  <a:srgbClr val="FDFAFA"/>
                </a:solidFill>
                <a:latin typeface="Verdana"/>
                <a:cs typeface="Verdana"/>
              </a:rPr>
              <a:t>n</a:t>
            </a:r>
            <a:r>
              <a:rPr dirty="0" sz="4150" spc="204">
                <a:solidFill>
                  <a:srgbClr val="FDFAFA"/>
                </a:solidFill>
                <a:latin typeface="Verdana"/>
                <a:cs typeface="Verdana"/>
              </a:rPr>
              <a:t>c</a:t>
            </a:r>
            <a:r>
              <a:rPr dirty="0" sz="4150" spc="70">
                <a:solidFill>
                  <a:srgbClr val="FDFAFA"/>
                </a:solidFill>
                <a:latin typeface="Verdana"/>
                <a:cs typeface="Verdana"/>
              </a:rPr>
              <a:t>e</a:t>
            </a:r>
            <a:r>
              <a:rPr dirty="0" sz="4150" spc="-345">
                <a:solidFill>
                  <a:srgbClr val="FDFAFA"/>
                </a:solidFill>
                <a:latin typeface="Verdana"/>
                <a:cs typeface="Verdana"/>
              </a:rPr>
              <a:t> </a:t>
            </a:r>
            <a:r>
              <a:rPr dirty="0" sz="4150" spc="-260">
                <a:solidFill>
                  <a:srgbClr val="FDFAFA"/>
                </a:solidFill>
                <a:latin typeface="Verdana"/>
                <a:cs typeface="Verdana"/>
              </a:rPr>
              <a:t>22</a:t>
            </a:r>
            <a:r>
              <a:rPr dirty="0" sz="4150" spc="-1105">
                <a:solidFill>
                  <a:srgbClr val="FDFAFA"/>
                </a:solidFill>
                <a:latin typeface="Verdana"/>
                <a:cs typeface="Verdana"/>
              </a:rPr>
              <a:t>1</a:t>
            </a:r>
            <a:r>
              <a:rPr dirty="0" sz="4150" spc="40">
                <a:solidFill>
                  <a:srgbClr val="FDFAFA"/>
                </a:solidFill>
                <a:latin typeface="Verdana"/>
                <a:cs typeface="Verdana"/>
              </a:rPr>
              <a:t>8</a:t>
            </a:r>
            <a:r>
              <a:rPr dirty="0" sz="4150" spc="-345">
                <a:solidFill>
                  <a:srgbClr val="FDFAFA"/>
                </a:solidFill>
                <a:latin typeface="Verdana"/>
                <a:cs typeface="Verdana"/>
              </a:rPr>
              <a:t> </a:t>
            </a:r>
            <a:r>
              <a:rPr dirty="0" sz="4150" spc="335">
                <a:solidFill>
                  <a:srgbClr val="FDFAFA"/>
                </a:solidFill>
                <a:latin typeface="Verdana"/>
                <a:cs typeface="Verdana"/>
              </a:rPr>
              <a:t>w</a:t>
            </a:r>
            <a:r>
              <a:rPr dirty="0" sz="4150" spc="200">
                <a:solidFill>
                  <a:srgbClr val="FDFAFA"/>
                </a:solidFill>
                <a:latin typeface="Verdana"/>
                <a:cs typeface="Verdana"/>
              </a:rPr>
              <a:t>h</a:t>
            </a:r>
            <a:r>
              <a:rPr dirty="0" sz="4150" spc="15">
                <a:solidFill>
                  <a:srgbClr val="FDFAFA"/>
                </a:solidFill>
                <a:latin typeface="Verdana"/>
                <a:cs typeface="Verdana"/>
              </a:rPr>
              <a:t>i</a:t>
            </a:r>
            <a:r>
              <a:rPr dirty="0" sz="4150" spc="204">
                <a:solidFill>
                  <a:srgbClr val="FDFAFA"/>
                </a:solidFill>
                <a:latin typeface="Verdana"/>
                <a:cs typeface="Verdana"/>
              </a:rPr>
              <a:t>c</a:t>
            </a:r>
            <a:r>
              <a:rPr dirty="0" sz="4150" spc="204">
                <a:solidFill>
                  <a:srgbClr val="FDFAFA"/>
                </a:solidFill>
                <a:latin typeface="Verdana"/>
                <a:cs typeface="Verdana"/>
              </a:rPr>
              <a:t>h</a:t>
            </a:r>
            <a:r>
              <a:rPr dirty="0" sz="4150" spc="-345">
                <a:solidFill>
                  <a:srgbClr val="FDFAFA"/>
                </a:solidFill>
                <a:latin typeface="Verdana"/>
                <a:cs typeface="Verdana"/>
              </a:rPr>
              <a:t> </a:t>
            </a:r>
            <a:r>
              <a:rPr dirty="0" sz="4150" spc="15">
                <a:solidFill>
                  <a:srgbClr val="FDFAFA"/>
                </a:solidFill>
                <a:latin typeface="Verdana"/>
                <a:cs typeface="Verdana"/>
              </a:rPr>
              <a:t>i</a:t>
            </a:r>
            <a:r>
              <a:rPr dirty="0" sz="4150" spc="-65">
                <a:solidFill>
                  <a:srgbClr val="FDFAFA"/>
                </a:solidFill>
                <a:latin typeface="Verdana"/>
                <a:cs typeface="Verdana"/>
              </a:rPr>
              <a:t>s  </a:t>
            </a:r>
            <a:r>
              <a:rPr dirty="0" sz="4150" spc="20">
                <a:solidFill>
                  <a:srgbClr val="FDFAFA"/>
                </a:solidFill>
                <a:latin typeface="Verdana"/>
                <a:cs typeface="Verdana"/>
              </a:rPr>
              <a:t>interesting, </a:t>
            </a:r>
            <a:r>
              <a:rPr dirty="0" sz="4150" spc="125">
                <a:solidFill>
                  <a:srgbClr val="FDFAFA"/>
                </a:solidFill>
                <a:latin typeface="Verdana"/>
                <a:cs typeface="Verdana"/>
              </a:rPr>
              <a:t>people </a:t>
            </a:r>
            <a:r>
              <a:rPr dirty="0" sz="4150" spc="-5">
                <a:solidFill>
                  <a:srgbClr val="FDFAFA"/>
                </a:solidFill>
                <a:latin typeface="Verdana"/>
                <a:cs typeface="Verdana"/>
              </a:rPr>
              <a:t>are </a:t>
            </a:r>
            <a:r>
              <a:rPr dirty="0" sz="4150" spc="10">
                <a:solidFill>
                  <a:srgbClr val="FDFAFA"/>
                </a:solidFill>
                <a:latin typeface="Verdana"/>
                <a:cs typeface="Verdana"/>
              </a:rPr>
              <a:t>still </a:t>
            </a:r>
            <a:r>
              <a:rPr dirty="0" sz="4150" spc="-70">
                <a:solidFill>
                  <a:srgbClr val="FDFAFA"/>
                </a:solidFill>
                <a:latin typeface="Verdana"/>
                <a:cs typeface="Verdana"/>
              </a:rPr>
              <a:t>very </a:t>
            </a:r>
            <a:r>
              <a:rPr dirty="0" sz="4150" spc="-65">
                <a:solidFill>
                  <a:srgbClr val="FDFAFA"/>
                </a:solidFill>
                <a:latin typeface="Verdana"/>
                <a:cs typeface="Verdana"/>
              </a:rPr>
              <a:t> </a:t>
            </a:r>
            <a:r>
              <a:rPr dirty="0" sz="4150" spc="35">
                <a:solidFill>
                  <a:srgbClr val="FDFAFA"/>
                </a:solidFill>
                <a:latin typeface="Verdana"/>
                <a:cs typeface="Verdana"/>
              </a:rPr>
              <a:t>active</a:t>
            </a:r>
            <a:r>
              <a:rPr dirty="0" sz="4150" spc="-355">
                <a:solidFill>
                  <a:srgbClr val="FDFAFA"/>
                </a:solidFill>
                <a:latin typeface="Verdana"/>
                <a:cs typeface="Verdana"/>
              </a:rPr>
              <a:t> </a:t>
            </a:r>
            <a:r>
              <a:rPr dirty="0" sz="4150" spc="50">
                <a:solidFill>
                  <a:srgbClr val="FDFAFA"/>
                </a:solidFill>
                <a:latin typeface="Verdana"/>
                <a:cs typeface="Verdana"/>
              </a:rPr>
              <a:t>even</a:t>
            </a:r>
            <a:r>
              <a:rPr dirty="0" sz="4150" spc="-350">
                <a:solidFill>
                  <a:srgbClr val="FDFAFA"/>
                </a:solidFill>
                <a:latin typeface="Verdana"/>
                <a:cs typeface="Verdana"/>
              </a:rPr>
              <a:t> </a:t>
            </a:r>
            <a:r>
              <a:rPr dirty="0" sz="4150" spc="15">
                <a:solidFill>
                  <a:srgbClr val="FDFAFA"/>
                </a:solidFill>
                <a:latin typeface="Verdana"/>
                <a:cs typeface="Verdana"/>
              </a:rPr>
              <a:t>after</a:t>
            </a:r>
            <a:r>
              <a:rPr dirty="0" sz="4150" spc="-350">
                <a:solidFill>
                  <a:srgbClr val="FDFAFA"/>
                </a:solidFill>
                <a:latin typeface="Verdana"/>
                <a:cs typeface="Verdana"/>
              </a:rPr>
              <a:t> </a:t>
            </a:r>
            <a:r>
              <a:rPr dirty="0" sz="4150" spc="114">
                <a:solidFill>
                  <a:srgbClr val="FDFAFA"/>
                </a:solidFill>
                <a:latin typeface="Verdana"/>
                <a:cs typeface="Verdana"/>
              </a:rPr>
              <a:t>the</a:t>
            </a:r>
            <a:r>
              <a:rPr dirty="0" sz="4150" spc="-350">
                <a:solidFill>
                  <a:srgbClr val="FDFAFA"/>
                </a:solidFill>
                <a:latin typeface="Verdana"/>
                <a:cs typeface="Verdana"/>
              </a:rPr>
              <a:t> </a:t>
            </a:r>
            <a:r>
              <a:rPr dirty="0" sz="4150" spc="180">
                <a:solidFill>
                  <a:srgbClr val="FDFAFA"/>
                </a:solidFill>
                <a:latin typeface="Verdana"/>
                <a:cs typeface="Verdana"/>
              </a:rPr>
              <a:t>big</a:t>
            </a:r>
            <a:r>
              <a:rPr dirty="0" sz="4150" spc="-350">
                <a:solidFill>
                  <a:srgbClr val="FDFAFA"/>
                </a:solidFill>
                <a:latin typeface="Verdana"/>
                <a:cs typeface="Verdana"/>
              </a:rPr>
              <a:t> </a:t>
            </a:r>
            <a:r>
              <a:rPr dirty="0" sz="4150" spc="-15">
                <a:solidFill>
                  <a:srgbClr val="FDFAFA"/>
                </a:solidFill>
                <a:latin typeface="Verdana"/>
                <a:cs typeface="Verdana"/>
              </a:rPr>
              <a:t>holiday.</a:t>
            </a:r>
            <a:endParaRPr sz="415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639780" y="2043054"/>
            <a:ext cx="4906645" cy="1423035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2182495" marR="5080" indent="-2170430">
              <a:lnSpc>
                <a:spcPts val="5490"/>
              </a:lnSpc>
              <a:spcBef>
                <a:spcPts val="220"/>
              </a:spcBef>
            </a:pPr>
            <a:r>
              <a:rPr dirty="0" sz="4600" spc="-420" b="1">
                <a:latin typeface="Trebuchet MS"/>
                <a:cs typeface="Trebuchet MS"/>
              </a:rPr>
              <a:t>U</a:t>
            </a:r>
            <a:r>
              <a:rPr dirty="0" sz="4600" spc="-500" b="1">
                <a:latin typeface="Trebuchet MS"/>
                <a:cs typeface="Trebuchet MS"/>
              </a:rPr>
              <a:t>N</a:t>
            </a:r>
            <a:r>
              <a:rPr dirty="0" sz="4600" spc="95" b="1">
                <a:latin typeface="Trebuchet MS"/>
                <a:cs typeface="Trebuchet MS"/>
              </a:rPr>
              <a:t>I</a:t>
            </a:r>
            <a:r>
              <a:rPr dirty="0" sz="4600" spc="-575" b="1">
                <a:latin typeface="Trebuchet MS"/>
                <a:cs typeface="Trebuchet MS"/>
              </a:rPr>
              <a:t>Q</a:t>
            </a:r>
            <a:r>
              <a:rPr dirty="0" sz="4600" spc="-420" b="1">
                <a:latin typeface="Trebuchet MS"/>
                <a:cs typeface="Trebuchet MS"/>
              </a:rPr>
              <a:t>U</a:t>
            </a:r>
            <a:r>
              <a:rPr dirty="0" sz="4600" spc="-565" b="1">
                <a:latin typeface="Trebuchet MS"/>
                <a:cs typeface="Trebuchet MS"/>
              </a:rPr>
              <a:t>E</a:t>
            </a:r>
            <a:r>
              <a:rPr dirty="0" sz="4600" spc="-210" b="1">
                <a:latin typeface="Trebuchet MS"/>
                <a:cs typeface="Trebuchet MS"/>
              </a:rPr>
              <a:t> </a:t>
            </a:r>
            <a:r>
              <a:rPr dirty="0" sz="4600" spc="-235" b="1">
                <a:latin typeface="Trebuchet MS"/>
                <a:cs typeface="Trebuchet MS"/>
              </a:rPr>
              <a:t>C</a:t>
            </a:r>
            <a:r>
              <a:rPr dirty="0" sz="4600" spc="-390" b="1">
                <a:latin typeface="Trebuchet MS"/>
                <a:cs typeface="Trebuchet MS"/>
              </a:rPr>
              <a:t>A</a:t>
            </a:r>
            <a:r>
              <a:rPr dirty="0" sz="4600" spc="-775" b="1">
                <a:latin typeface="Trebuchet MS"/>
                <a:cs typeface="Trebuchet MS"/>
              </a:rPr>
              <a:t>T</a:t>
            </a:r>
            <a:r>
              <a:rPr dirty="0" sz="4600" spc="-570" b="1">
                <a:latin typeface="Trebuchet MS"/>
                <a:cs typeface="Trebuchet MS"/>
              </a:rPr>
              <a:t>E</a:t>
            </a:r>
            <a:r>
              <a:rPr dirty="0" sz="4600" spc="-420" b="1">
                <a:latin typeface="Trebuchet MS"/>
                <a:cs typeface="Trebuchet MS"/>
              </a:rPr>
              <a:t>G</a:t>
            </a:r>
            <a:r>
              <a:rPr dirty="0" sz="4600" spc="-550" b="1">
                <a:latin typeface="Trebuchet MS"/>
                <a:cs typeface="Trebuchet MS"/>
              </a:rPr>
              <a:t>O</a:t>
            </a:r>
            <a:r>
              <a:rPr dirty="0" sz="4600" spc="-60" b="1">
                <a:latin typeface="Trebuchet MS"/>
                <a:cs typeface="Trebuchet MS"/>
              </a:rPr>
              <a:t>R</a:t>
            </a:r>
            <a:r>
              <a:rPr dirty="0" sz="4600" spc="95" b="1">
                <a:latin typeface="Trebuchet MS"/>
                <a:cs typeface="Trebuchet MS"/>
              </a:rPr>
              <a:t>I</a:t>
            </a:r>
            <a:r>
              <a:rPr dirty="0" sz="4600" spc="-570" b="1">
                <a:latin typeface="Trebuchet MS"/>
                <a:cs typeface="Trebuchet MS"/>
              </a:rPr>
              <a:t>E</a:t>
            </a:r>
            <a:r>
              <a:rPr dirty="0" sz="4600" spc="5" b="1">
                <a:latin typeface="Trebuchet MS"/>
                <a:cs typeface="Trebuchet MS"/>
              </a:rPr>
              <a:t>S  </a:t>
            </a:r>
            <a:r>
              <a:rPr dirty="0" sz="4600" spc="-570" b="1">
                <a:latin typeface="Trebuchet MS"/>
                <a:cs typeface="Trebuchet MS"/>
              </a:rPr>
              <a:t>16</a:t>
            </a:r>
            <a:endParaRPr sz="46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69104" y="4425301"/>
            <a:ext cx="7190105" cy="3921125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algn="ctr" marL="1040765">
              <a:lnSpc>
                <a:spcPts val="5095"/>
              </a:lnSpc>
              <a:spcBef>
                <a:spcPts val="115"/>
              </a:spcBef>
            </a:pPr>
            <a:r>
              <a:rPr dirty="0" sz="4250" spc="-45" b="1">
                <a:latin typeface="Trebuchet MS"/>
                <a:cs typeface="Trebuchet MS"/>
              </a:rPr>
              <a:t>R</a:t>
            </a:r>
            <a:r>
              <a:rPr dirty="0" sz="4250" spc="-520" b="1">
                <a:latin typeface="Trebuchet MS"/>
                <a:cs typeface="Trebuchet MS"/>
              </a:rPr>
              <a:t>E</a:t>
            </a:r>
            <a:r>
              <a:rPr dirty="0" sz="4250" spc="-350" b="1">
                <a:latin typeface="Trebuchet MS"/>
                <a:cs typeface="Trebuchet MS"/>
              </a:rPr>
              <a:t>A</a:t>
            </a:r>
            <a:r>
              <a:rPr dirty="0" sz="4250" spc="-204" b="1">
                <a:latin typeface="Trebuchet MS"/>
                <a:cs typeface="Trebuchet MS"/>
              </a:rPr>
              <a:t>C</a:t>
            </a:r>
            <a:r>
              <a:rPr dirty="0" sz="4250" spc="-710" b="1">
                <a:latin typeface="Trebuchet MS"/>
                <a:cs typeface="Trebuchet MS"/>
              </a:rPr>
              <a:t>T</a:t>
            </a:r>
            <a:r>
              <a:rPr dirty="0" sz="4250" spc="95" b="1">
                <a:latin typeface="Trebuchet MS"/>
                <a:cs typeface="Trebuchet MS"/>
              </a:rPr>
              <a:t>I</a:t>
            </a:r>
            <a:r>
              <a:rPr dirty="0" sz="4250" spc="-495" b="1">
                <a:latin typeface="Trebuchet MS"/>
                <a:cs typeface="Trebuchet MS"/>
              </a:rPr>
              <a:t>O</a:t>
            </a:r>
            <a:r>
              <a:rPr dirty="0" sz="4250" spc="-450" b="1">
                <a:latin typeface="Trebuchet MS"/>
                <a:cs typeface="Trebuchet MS"/>
              </a:rPr>
              <a:t>N</a:t>
            </a:r>
            <a:r>
              <a:rPr dirty="0" sz="4250" spc="15" b="1">
                <a:latin typeface="Trebuchet MS"/>
                <a:cs typeface="Trebuchet MS"/>
              </a:rPr>
              <a:t>S</a:t>
            </a:r>
            <a:r>
              <a:rPr dirty="0" sz="4250" spc="-190" b="1">
                <a:latin typeface="Trebuchet MS"/>
                <a:cs typeface="Trebuchet MS"/>
              </a:rPr>
              <a:t> </a:t>
            </a:r>
            <a:r>
              <a:rPr dirty="0" sz="4250" spc="-710" b="1">
                <a:latin typeface="Trebuchet MS"/>
                <a:cs typeface="Trebuchet MS"/>
              </a:rPr>
              <a:t>T</a:t>
            </a:r>
            <a:r>
              <a:rPr dirty="0" sz="4250" spc="-490" b="1">
                <a:latin typeface="Trebuchet MS"/>
                <a:cs typeface="Trebuchet MS"/>
              </a:rPr>
              <a:t>O</a:t>
            </a:r>
            <a:r>
              <a:rPr dirty="0" sz="4250" spc="-190" b="1">
                <a:latin typeface="Trebuchet MS"/>
                <a:cs typeface="Trebuchet MS"/>
              </a:rPr>
              <a:t> </a:t>
            </a:r>
            <a:r>
              <a:rPr dirty="0" sz="4250" spc="-30" b="1">
                <a:latin typeface="Trebuchet MS"/>
                <a:cs typeface="Trebuchet MS"/>
              </a:rPr>
              <a:t>"</a:t>
            </a:r>
            <a:r>
              <a:rPr dirty="0" sz="4250" spc="-350" b="1">
                <a:latin typeface="Trebuchet MS"/>
                <a:cs typeface="Trebuchet MS"/>
              </a:rPr>
              <a:t>A</a:t>
            </a:r>
            <a:r>
              <a:rPr dirty="0" sz="4250" spc="-450" b="1">
                <a:latin typeface="Trebuchet MS"/>
                <a:cs typeface="Trebuchet MS"/>
              </a:rPr>
              <a:t>N</a:t>
            </a:r>
            <a:r>
              <a:rPr dirty="0" sz="4250" spc="95" b="1">
                <a:latin typeface="Trebuchet MS"/>
                <a:cs typeface="Trebuchet MS"/>
              </a:rPr>
              <a:t>I</a:t>
            </a:r>
            <a:r>
              <a:rPr dirty="0" sz="4250" spc="-170" b="1">
                <a:latin typeface="Trebuchet MS"/>
                <a:cs typeface="Trebuchet MS"/>
              </a:rPr>
              <a:t>M</a:t>
            </a:r>
            <a:r>
              <a:rPr dirty="0" sz="4250" spc="-350" b="1">
                <a:latin typeface="Trebuchet MS"/>
                <a:cs typeface="Trebuchet MS"/>
              </a:rPr>
              <a:t>A</a:t>
            </a:r>
            <a:r>
              <a:rPr dirty="0" sz="4250" spc="-465" b="1">
                <a:latin typeface="Trebuchet MS"/>
                <a:cs typeface="Trebuchet MS"/>
              </a:rPr>
              <a:t>L</a:t>
            </a:r>
            <a:r>
              <a:rPr dirty="0" sz="4250" spc="10" b="1">
                <a:latin typeface="Trebuchet MS"/>
                <a:cs typeface="Trebuchet MS"/>
              </a:rPr>
              <a:t>S</a:t>
            </a:r>
            <a:r>
              <a:rPr dirty="0" sz="4250" spc="-25" b="1">
                <a:latin typeface="Trebuchet MS"/>
                <a:cs typeface="Trebuchet MS"/>
              </a:rPr>
              <a:t>"</a:t>
            </a:r>
            <a:endParaRPr sz="4250">
              <a:latin typeface="Trebuchet MS"/>
              <a:cs typeface="Trebuchet MS"/>
            </a:endParaRPr>
          </a:p>
          <a:p>
            <a:pPr marL="4127500">
              <a:lnSpc>
                <a:spcPts val="5095"/>
              </a:lnSpc>
            </a:pPr>
            <a:r>
              <a:rPr dirty="0" sz="4250" spc="-360" b="1">
                <a:latin typeface="Trebuchet MS"/>
                <a:cs typeface="Trebuchet MS"/>
              </a:rPr>
              <a:t>1969</a:t>
            </a:r>
            <a:endParaRPr sz="42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7800">
              <a:latin typeface="Trebuchet MS"/>
              <a:cs typeface="Trebuchet MS"/>
            </a:endParaRPr>
          </a:p>
          <a:p>
            <a:pPr algn="ctr">
              <a:lnSpc>
                <a:spcPts val="5690"/>
              </a:lnSpc>
            </a:pPr>
            <a:r>
              <a:rPr dirty="0" sz="4750" spc="-200" b="1">
                <a:latin typeface="Trebuchet MS"/>
                <a:cs typeface="Trebuchet MS"/>
              </a:rPr>
              <a:t>M</a:t>
            </a:r>
            <a:r>
              <a:rPr dirty="0" sz="4750" spc="-560" b="1">
                <a:latin typeface="Trebuchet MS"/>
                <a:cs typeface="Trebuchet MS"/>
              </a:rPr>
              <a:t>O</a:t>
            </a:r>
            <a:r>
              <a:rPr dirty="0" sz="4750" spc="-509" b="1">
                <a:latin typeface="Trebuchet MS"/>
                <a:cs typeface="Trebuchet MS"/>
              </a:rPr>
              <a:t>N</a:t>
            </a:r>
            <a:r>
              <a:rPr dirty="0" sz="4750" spc="-800" b="1">
                <a:latin typeface="Trebuchet MS"/>
                <a:cs typeface="Trebuchet MS"/>
              </a:rPr>
              <a:t>T</a:t>
            </a:r>
            <a:r>
              <a:rPr dirty="0" sz="4750" spc="-350" b="1">
                <a:latin typeface="Trebuchet MS"/>
                <a:cs typeface="Trebuchet MS"/>
              </a:rPr>
              <a:t>H</a:t>
            </a:r>
            <a:r>
              <a:rPr dirty="0" sz="4750" spc="-215" b="1">
                <a:latin typeface="Trebuchet MS"/>
                <a:cs typeface="Trebuchet MS"/>
              </a:rPr>
              <a:t> </a:t>
            </a:r>
            <a:r>
              <a:rPr dirty="0" sz="4750" spc="-890" b="1">
                <a:latin typeface="Trebuchet MS"/>
                <a:cs typeface="Trebuchet MS"/>
              </a:rPr>
              <a:t>W</a:t>
            </a:r>
            <a:r>
              <a:rPr dirty="0" sz="4750" spc="100" b="1">
                <a:latin typeface="Trebuchet MS"/>
                <a:cs typeface="Trebuchet MS"/>
              </a:rPr>
              <a:t>I</a:t>
            </a:r>
            <a:r>
              <a:rPr dirty="0" sz="4750" spc="-800" b="1">
                <a:latin typeface="Trebuchet MS"/>
                <a:cs typeface="Trebuchet MS"/>
              </a:rPr>
              <a:t>T</a:t>
            </a:r>
            <a:r>
              <a:rPr dirty="0" sz="4750" spc="-350" b="1">
                <a:latin typeface="Trebuchet MS"/>
                <a:cs typeface="Trebuchet MS"/>
              </a:rPr>
              <a:t>H</a:t>
            </a:r>
            <a:r>
              <a:rPr dirty="0" sz="4750" spc="-215" b="1">
                <a:latin typeface="Trebuchet MS"/>
                <a:cs typeface="Trebuchet MS"/>
              </a:rPr>
              <a:t> </a:t>
            </a:r>
            <a:r>
              <a:rPr dirty="0" sz="4750" spc="-355" b="1">
                <a:latin typeface="Trebuchet MS"/>
                <a:cs typeface="Trebuchet MS"/>
              </a:rPr>
              <a:t>H</a:t>
            </a:r>
            <a:r>
              <a:rPr dirty="0" sz="4750" spc="100" b="1">
                <a:latin typeface="Trebuchet MS"/>
                <a:cs typeface="Trebuchet MS"/>
              </a:rPr>
              <a:t>I</a:t>
            </a:r>
            <a:r>
              <a:rPr dirty="0" sz="4750" spc="-430" b="1">
                <a:latin typeface="Trebuchet MS"/>
                <a:cs typeface="Trebuchet MS"/>
              </a:rPr>
              <a:t>G</a:t>
            </a:r>
            <a:r>
              <a:rPr dirty="0" sz="4750" spc="-355" b="1">
                <a:latin typeface="Trebuchet MS"/>
                <a:cs typeface="Trebuchet MS"/>
              </a:rPr>
              <a:t>H</a:t>
            </a:r>
            <a:r>
              <a:rPr dirty="0" sz="4750" spc="-585" b="1">
                <a:latin typeface="Trebuchet MS"/>
                <a:cs typeface="Trebuchet MS"/>
              </a:rPr>
              <a:t>E</a:t>
            </a:r>
            <a:r>
              <a:rPr dirty="0" sz="4750" spc="10" b="1">
                <a:latin typeface="Trebuchet MS"/>
                <a:cs typeface="Trebuchet MS"/>
              </a:rPr>
              <a:t>S</a:t>
            </a:r>
            <a:r>
              <a:rPr dirty="0" sz="4750" spc="-795" b="1">
                <a:latin typeface="Trebuchet MS"/>
                <a:cs typeface="Trebuchet MS"/>
              </a:rPr>
              <a:t>T</a:t>
            </a:r>
            <a:r>
              <a:rPr dirty="0" sz="4750" spc="-215" b="1">
                <a:latin typeface="Trebuchet MS"/>
                <a:cs typeface="Trebuchet MS"/>
              </a:rPr>
              <a:t> </a:t>
            </a:r>
            <a:r>
              <a:rPr dirty="0" sz="4750" spc="-80" b="1">
                <a:latin typeface="Trebuchet MS"/>
                <a:cs typeface="Trebuchet MS"/>
              </a:rPr>
              <a:t>P</a:t>
            </a:r>
            <a:r>
              <a:rPr dirty="0" sz="4750" spc="-560" b="1">
                <a:latin typeface="Trebuchet MS"/>
                <a:cs typeface="Trebuchet MS"/>
              </a:rPr>
              <a:t>O</a:t>
            </a:r>
            <a:r>
              <a:rPr dirty="0" sz="4750" spc="10" b="1">
                <a:latin typeface="Trebuchet MS"/>
                <a:cs typeface="Trebuchet MS"/>
              </a:rPr>
              <a:t>S</a:t>
            </a:r>
            <a:r>
              <a:rPr dirty="0" sz="4750" spc="-800" b="1">
                <a:latin typeface="Trebuchet MS"/>
                <a:cs typeface="Trebuchet MS"/>
              </a:rPr>
              <a:t>T</a:t>
            </a:r>
            <a:r>
              <a:rPr dirty="0" sz="4750" spc="15" b="1">
                <a:latin typeface="Trebuchet MS"/>
                <a:cs typeface="Trebuchet MS"/>
              </a:rPr>
              <a:t>S</a:t>
            </a:r>
            <a:endParaRPr sz="4750">
              <a:latin typeface="Trebuchet MS"/>
              <a:cs typeface="Trebuchet MS"/>
            </a:endParaRPr>
          </a:p>
          <a:p>
            <a:pPr algn="ctr" marR="300990">
              <a:lnSpc>
                <a:spcPts val="5690"/>
              </a:lnSpc>
            </a:pPr>
            <a:r>
              <a:rPr dirty="0" sz="4750" spc="-465" b="1">
                <a:latin typeface="Trebuchet MS"/>
                <a:cs typeface="Trebuchet MS"/>
              </a:rPr>
              <a:t>JANUARY</a:t>
            </a:r>
            <a:endParaRPr sz="4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F4F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" y="7328559"/>
            <a:ext cx="6070696" cy="295823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905102" y="0"/>
            <a:ext cx="6386062" cy="372155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6333168" y="8069436"/>
            <a:ext cx="1955164" cy="2218055"/>
          </a:xfrm>
          <a:custGeom>
            <a:avLst/>
            <a:gdLst/>
            <a:ahLst/>
            <a:cxnLst/>
            <a:rect l="l" t="t" r="r" b="b"/>
            <a:pathLst>
              <a:path w="1955165" h="2218054">
                <a:moveTo>
                  <a:pt x="1954830" y="2217562"/>
                </a:moveTo>
                <a:lnTo>
                  <a:pt x="0" y="2217562"/>
                </a:lnTo>
                <a:lnTo>
                  <a:pt x="0" y="0"/>
                </a:lnTo>
                <a:lnTo>
                  <a:pt x="1954830" y="0"/>
                </a:lnTo>
                <a:lnTo>
                  <a:pt x="1954830" y="2217562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0"/>
            <a:ext cx="1870710" cy="1028700"/>
          </a:xfrm>
          <a:custGeom>
            <a:avLst/>
            <a:gdLst/>
            <a:ahLst/>
            <a:cxnLst/>
            <a:rect l="l" t="t" r="r" b="b"/>
            <a:pathLst>
              <a:path w="1870710" h="1028700">
                <a:moveTo>
                  <a:pt x="1870275" y="1028698"/>
                </a:moveTo>
                <a:lnTo>
                  <a:pt x="0" y="1028698"/>
                </a:lnTo>
                <a:lnTo>
                  <a:pt x="0" y="0"/>
                </a:lnTo>
                <a:lnTo>
                  <a:pt x="1870275" y="0"/>
                </a:lnTo>
                <a:lnTo>
                  <a:pt x="1870275" y="1028698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ts val="5205"/>
              </a:lnSpc>
              <a:spcBef>
                <a:spcPts val="105"/>
              </a:spcBef>
            </a:pPr>
            <a:r>
              <a:rPr dirty="0" spc="-90"/>
              <a:t>The</a:t>
            </a:r>
            <a:r>
              <a:rPr dirty="0" spc="5"/>
              <a:t> </a:t>
            </a:r>
            <a:r>
              <a:rPr dirty="0"/>
              <a:t>5</a:t>
            </a:r>
            <a:r>
              <a:rPr dirty="0" spc="5"/>
              <a:t> </a:t>
            </a:r>
            <a:r>
              <a:rPr dirty="0" spc="-75"/>
              <a:t>most</a:t>
            </a:r>
            <a:r>
              <a:rPr dirty="0" spc="5"/>
              <a:t> </a:t>
            </a:r>
            <a:r>
              <a:rPr dirty="0" spc="-150"/>
              <a:t>popular</a:t>
            </a:r>
            <a:r>
              <a:rPr dirty="0" spc="5"/>
              <a:t> </a:t>
            </a:r>
            <a:r>
              <a:rPr dirty="0" spc="-55"/>
              <a:t>topics</a:t>
            </a:r>
            <a:r>
              <a:rPr dirty="0" spc="5"/>
              <a:t> </a:t>
            </a:r>
            <a:r>
              <a:rPr dirty="0" spc="-95"/>
              <a:t>are</a:t>
            </a:r>
            <a:r>
              <a:rPr dirty="0" spc="10"/>
              <a:t> </a:t>
            </a:r>
            <a:r>
              <a:rPr dirty="0" spc="-70"/>
              <a:t>Animals,</a:t>
            </a:r>
            <a:r>
              <a:rPr dirty="0" spc="5"/>
              <a:t> </a:t>
            </a:r>
            <a:r>
              <a:rPr dirty="0" spc="-15"/>
              <a:t>Science,</a:t>
            </a:r>
            <a:r>
              <a:rPr dirty="0" spc="5"/>
              <a:t> </a:t>
            </a:r>
            <a:r>
              <a:rPr dirty="0" spc="-5"/>
              <a:t>Health,</a:t>
            </a:r>
            <a:r>
              <a:rPr dirty="0" spc="5"/>
              <a:t> </a:t>
            </a:r>
            <a:r>
              <a:rPr dirty="0" spc="-60"/>
              <a:t>Technology</a:t>
            </a:r>
            <a:r>
              <a:rPr dirty="0" spc="5"/>
              <a:t> </a:t>
            </a:r>
            <a:r>
              <a:rPr dirty="0" spc="-165"/>
              <a:t>and</a:t>
            </a:r>
            <a:r>
              <a:rPr dirty="0" spc="10"/>
              <a:t> </a:t>
            </a:r>
            <a:r>
              <a:rPr dirty="0" spc="-40"/>
              <a:t>Food.</a:t>
            </a:r>
          </a:p>
          <a:p>
            <a:pPr algn="ctr">
              <a:lnSpc>
                <a:spcPts val="5205"/>
              </a:lnSpc>
            </a:pPr>
            <a:r>
              <a:rPr dirty="0" spc="-90"/>
              <a:t>Animals</a:t>
            </a:r>
            <a:r>
              <a:rPr dirty="0" spc="-5"/>
              <a:t> </a:t>
            </a:r>
            <a:r>
              <a:rPr dirty="0" spc="-140"/>
              <a:t>have</a:t>
            </a:r>
            <a:r>
              <a:rPr dirty="0"/>
              <a:t> a </a:t>
            </a:r>
            <a:r>
              <a:rPr dirty="0" spc="-10"/>
              <a:t>total</a:t>
            </a:r>
            <a:r>
              <a:rPr dirty="0" spc="-5"/>
              <a:t> </a:t>
            </a:r>
            <a:r>
              <a:rPr dirty="0"/>
              <a:t>of </a:t>
            </a:r>
            <a:r>
              <a:rPr dirty="0" spc="10"/>
              <a:t>74,965</a:t>
            </a:r>
            <a:r>
              <a:rPr dirty="0"/>
              <a:t> </a:t>
            </a:r>
            <a:r>
              <a:rPr dirty="0" spc="-80"/>
              <a:t>names.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-13378" y="2889266"/>
            <a:ext cx="18315305" cy="2007870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algn="ctr" marL="12700" marR="5080">
              <a:lnSpc>
                <a:spcPts val="5190"/>
              </a:lnSpc>
              <a:spcBef>
                <a:spcPts val="235"/>
              </a:spcBef>
            </a:pPr>
            <a:r>
              <a:rPr dirty="0" sz="4350" spc="-90" b="1">
                <a:latin typeface="Times New Roman"/>
                <a:cs typeface="Times New Roman"/>
              </a:rPr>
              <a:t>Animals</a:t>
            </a:r>
            <a:r>
              <a:rPr dirty="0" sz="4350" spc="5" b="1">
                <a:latin typeface="Times New Roman"/>
                <a:cs typeface="Times New Roman"/>
              </a:rPr>
              <a:t> </a:t>
            </a:r>
            <a:r>
              <a:rPr dirty="0" sz="4350" spc="-165" b="1">
                <a:latin typeface="Times New Roman"/>
                <a:cs typeface="Times New Roman"/>
              </a:rPr>
              <a:t>and</a:t>
            </a:r>
            <a:r>
              <a:rPr dirty="0" sz="4350" spc="5" b="1">
                <a:latin typeface="Times New Roman"/>
                <a:cs typeface="Times New Roman"/>
              </a:rPr>
              <a:t> </a:t>
            </a:r>
            <a:r>
              <a:rPr dirty="0" sz="4350" spc="-60" b="1">
                <a:latin typeface="Times New Roman"/>
                <a:cs typeface="Times New Roman"/>
              </a:rPr>
              <a:t>science</a:t>
            </a:r>
            <a:r>
              <a:rPr dirty="0" sz="4350" spc="5" b="1">
                <a:latin typeface="Times New Roman"/>
                <a:cs typeface="Times New Roman"/>
              </a:rPr>
              <a:t> </a:t>
            </a:r>
            <a:r>
              <a:rPr dirty="0" sz="4350" spc="-95" b="1">
                <a:latin typeface="Times New Roman"/>
                <a:cs typeface="Times New Roman"/>
              </a:rPr>
              <a:t>are</a:t>
            </a:r>
            <a:r>
              <a:rPr dirty="0" sz="4350" spc="5" b="1">
                <a:latin typeface="Times New Roman"/>
                <a:cs typeface="Times New Roman"/>
              </a:rPr>
              <a:t> </a:t>
            </a:r>
            <a:r>
              <a:rPr dirty="0" sz="4350" spc="-140" b="1">
                <a:latin typeface="Times New Roman"/>
                <a:cs typeface="Times New Roman"/>
              </a:rPr>
              <a:t>in</a:t>
            </a:r>
            <a:r>
              <a:rPr dirty="0" sz="4350" spc="10" b="1">
                <a:latin typeface="Times New Roman"/>
                <a:cs typeface="Times New Roman"/>
              </a:rPr>
              <a:t> </a:t>
            </a:r>
            <a:r>
              <a:rPr dirty="0" sz="4350" spc="-95" b="1">
                <a:latin typeface="Times New Roman"/>
                <a:cs typeface="Times New Roman"/>
              </a:rPr>
              <a:t>the</a:t>
            </a:r>
            <a:r>
              <a:rPr dirty="0" sz="4350" spc="5" b="1">
                <a:latin typeface="Times New Roman"/>
                <a:cs typeface="Times New Roman"/>
              </a:rPr>
              <a:t> </a:t>
            </a:r>
            <a:r>
              <a:rPr dirty="0" sz="4350" spc="-85" b="1">
                <a:latin typeface="Times New Roman"/>
                <a:cs typeface="Times New Roman"/>
              </a:rPr>
              <a:t>top</a:t>
            </a:r>
            <a:r>
              <a:rPr dirty="0" sz="4350" spc="5" b="1">
                <a:latin typeface="Times New Roman"/>
                <a:cs typeface="Times New Roman"/>
              </a:rPr>
              <a:t> </a:t>
            </a:r>
            <a:r>
              <a:rPr dirty="0" sz="4350" spc="45" b="1">
                <a:latin typeface="Times New Roman"/>
                <a:cs typeface="Times New Roman"/>
              </a:rPr>
              <a:t>5,</a:t>
            </a:r>
            <a:r>
              <a:rPr dirty="0" sz="4350" spc="5" b="1">
                <a:latin typeface="Times New Roman"/>
                <a:cs typeface="Times New Roman"/>
              </a:rPr>
              <a:t> </a:t>
            </a:r>
            <a:r>
              <a:rPr dirty="0" sz="4350" spc="-114" b="1">
                <a:latin typeface="Times New Roman"/>
                <a:cs typeface="Times New Roman"/>
              </a:rPr>
              <a:t>showing</a:t>
            </a:r>
            <a:r>
              <a:rPr dirty="0" sz="4350" spc="5" b="1">
                <a:latin typeface="Times New Roman"/>
                <a:cs typeface="Times New Roman"/>
              </a:rPr>
              <a:t> </a:t>
            </a:r>
            <a:r>
              <a:rPr dirty="0" sz="4350" spc="-65" b="1">
                <a:latin typeface="Times New Roman"/>
                <a:cs typeface="Times New Roman"/>
              </a:rPr>
              <a:t>that</a:t>
            </a:r>
            <a:r>
              <a:rPr dirty="0" sz="4350" spc="10" b="1">
                <a:latin typeface="Times New Roman"/>
                <a:cs typeface="Times New Roman"/>
              </a:rPr>
              <a:t> </a:t>
            </a:r>
            <a:r>
              <a:rPr dirty="0" sz="4350" spc="-100" b="1">
                <a:latin typeface="Times New Roman"/>
                <a:cs typeface="Times New Roman"/>
              </a:rPr>
              <a:t>people</a:t>
            </a:r>
            <a:r>
              <a:rPr dirty="0" sz="4350" spc="5" b="1">
                <a:latin typeface="Times New Roman"/>
                <a:cs typeface="Times New Roman"/>
              </a:rPr>
              <a:t> </a:t>
            </a:r>
            <a:r>
              <a:rPr dirty="0" sz="4350" spc="-85" b="1">
                <a:latin typeface="Times New Roman"/>
                <a:cs typeface="Times New Roman"/>
              </a:rPr>
              <a:t>love</a:t>
            </a:r>
            <a:r>
              <a:rPr dirty="0" sz="4350" spc="5" b="1">
                <a:latin typeface="Times New Roman"/>
                <a:cs typeface="Times New Roman"/>
              </a:rPr>
              <a:t> </a:t>
            </a:r>
            <a:r>
              <a:rPr dirty="0" sz="4350" b="1">
                <a:latin typeface="Times New Roman"/>
                <a:cs typeface="Times New Roman"/>
              </a:rPr>
              <a:t>to</a:t>
            </a:r>
            <a:r>
              <a:rPr dirty="0" sz="4350" spc="5" b="1">
                <a:latin typeface="Times New Roman"/>
                <a:cs typeface="Times New Roman"/>
              </a:rPr>
              <a:t> </a:t>
            </a:r>
            <a:r>
              <a:rPr dirty="0" sz="4350" spc="-15" b="1">
                <a:latin typeface="Times New Roman"/>
                <a:cs typeface="Times New Roman"/>
              </a:rPr>
              <a:t>look</a:t>
            </a:r>
            <a:r>
              <a:rPr dirty="0" sz="4350" spc="5" b="1">
                <a:latin typeface="Times New Roman"/>
                <a:cs typeface="Times New Roman"/>
              </a:rPr>
              <a:t> </a:t>
            </a:r>
            <a:r>
              <a:rPr dirty="0" sz="4350" b="1">
                <a:latin typeface="Times New Roman"/>
                <a:cs typeface="Times New Roman"/>
              </a:rPr>
              <a:t>at</a:t>
            </a:r>
            <a:r>
              <a:rPr dirty="0" sz="4350" spc="10" b="1">
                <a:latin typeface="Times New Roman"/>
                <a:cs typeface="Times New Roman"/>
              </a:rPr>
              <a:t> </a:t>
            </a:r>
            <a:r>
              <a:rPr dirty="0" sz="4350" spc="-50" b="1">
                <a:latin typeface="Times New Roman"/>
                <a:cs typeface="Times New Roman"/>
              </a:rPr>
              <a:t>real-life </a:t>
            </a:r>
            <a:r>
              <a:rPr dirty="0" sz="4350" spc="-1075" b="1">
                <a:latin typeface="Times New Roman"/>
                <a:cs typeface="Times New Roman"/>
              </a:rPr>
              <a:t> </a:t>
            </a:r>
            <a:r>
              <a:rPr dirty="0" sz="4350" spc="-60" b="1">
                <a:latin typeface="Times New Roman"/>
                <a:cs typeface="Times New Roman"/>
              </a:rPr>
              <a:t>content.</a:t>
            </a:r>
            <a:r>
              <a:rPr dirty="0" sz="4350" b="1">
                <a:latin typeface="Times New Roman"/>
                <a:cs typeface="Times New Roman"/>
              </a:rPr>
              <a:t> </a:t>
            </a:r>
            <a:r>
              <a:rPr dirty="0" sz="4350" spc="-10" b="1">
                <a:latin typeface="Times New Roman"/>
                <a:cs typeface="Times New Roman"/>
              </a:rPr>
              <a:t>It's</a:t>
            </a:r>
            <a:r>
              <a:rPr dirty="0" sz="4350" b="1">
                <a:latin typeface="Times New Roman"/>
                <a:cs typeface="Times New Roman"/>
              </a:rPr>
              <a:t> </a:t>
            </a:r>
            <a:r>
              <a:rPr dirty="0" sz="4350" spc="-125" b="1">
                <a:latin typeface="Times New Roman"/>
                <a:cs typeface="Times New Roman"/>
              </a:rPr>
              <a:t>no</a:t>
            </a:r>
            <a:r>
              <a:rPr dirty="0" sz="4350" spc="5" b="1">
                <a:latin typeface="Times New Roman"/>
                <a:cs typeface="Times New Roman"/>
              </a:rPr>
              <a:t> </a:t>
            </a:r>
            <a:r>
              <a:rPr dirty="0" sz="4350" spc="-140" b="1">
                <a:latin typeface="Times New Roman"/>
                <a:cs typeface="Times New Roman"/>
              </a:rPr>
              <a:t>surprise</a:t>
            </a:r>
            <a:r>
              <a:rPr dirty="0" sz="4350" b="1">
                <a:latin typeface="Times New Roman"/>
                <a:cs typeface="Times New Roman"/>
              </a:rPr>
              <a:t> </a:t>
            </a:r>
            <a:r>
              <a:rPr dirty="0" sz="4350" spc="-65" b="1">
                <a:latin typeface="Times New Roman"/>
                <a:cs typeface="Times New Roman"/>
              </a:rPr>
              <a:t>that</a:t>
            </a:r>
            <a:r>
              <a:rPr dirty="0" sz="4350" spc="5" b="1">
                <a:latin typeface="Times New Roman"/>
                <a:cs typeface="Times New Roman"/>
              </a:rPr>
              <a:t> </a:t>
            </a:r>
            <a:r>
              <a:rPr dirty="0" sz="4350" spc="-80" b="1">
                <a:latin typeface="Times New Roman"/>
                <a:cs typeface="Times New Roman"/>
              </a:rPr>
              <a:t>healthy</a:t>
            </a:r>
            <a:r>
              <a:rPr dirty="0" sz="4350" b="1">
                <a:latin typeface="Times New Roman"/>
                <a:cs typeface="Times New Roman"/>
              </a:rPr>
              <a:t> </a:t>
            </a:r>
            <a:r>
              <a:rPr dirty="0" sz="4350" spc="-55" b="1">
                <a:latin typeface="Times New Roman"/>
                <a:cs typeface="Times New Roman"/>
              </a:rPr>
              <a:t>foods</a:t>
            </a:r>
            <a:r>
              <a:rPr dirty="0" sz="4350" b="1">
                <a:latin typeface="Times New Roman"/>
                <a:cs typeface="Times New Roman"/>
              </a:rPr>
              <a:t> </a:t>
            </a:r>
            <a:r>
              <a:rPr dirty="0" sz="4350" spc="-95" b="1">
                <a:latin typeface="Times New Roman"/>
                <a:cs typeface="Times New Roman"/>
              </a:rPr>
              <a:t>are</a:t>
            </a:r>
            <a:r>
              <a:rPr dirty="0" sz="4350" spc="5" b="1">
                <a:latin typeface="Times New Roman"/>
                <a:cs typeface="Times New Roman"/>
              </a:rPr>
              <a:t> </a:t>
            </a:r>
            <a:r>
              <a:rPr dirty="0" sz="4350" spc="-140" b="1">
                <a:latin typeface="Times New Roman"/>
                <a:cs typeface="Times New Roman"/>
              </a:rPr>
              <a:t>in</a:t>
            </a:r>
            <a:r>
              <a:rPr dirty="0" sz="4350" b="1">
                <a:latin typeface="Times New Roman"/>
                <a:cs typeface="Times New Roman"/>
              </a:rPr>
              <a:t> </a:t>
            </a:r>
            <a:r>
              <a:rPr dirty="0" sz="4350" spc="-95" b="1">
                <a:latin typeface="Times New Roman"/>
                <a:cs typeface="Times New Roman"/>
              </a:rPr>
              <a:t>the</a:t>
            </a:r>
            <a:r>
              <a:rPr dirty="0" sz="4350" spc="5" b="1">
                <a:latin typeface="Times New Roman"/>
                <a:cs typeface="Times New Roman"/>
              </a:rPr>
              <a:t> </a:t>
            </a:r>
            <a:r>
              <a:rPr dirty="0" sz="4350" spc="-85" b="1">
                <a:latin typeface="Times New Roman"/>
                <a:cs typeface="Times New Roman"/>
              </a:rPr>
              <a:t>top</a:t>
            </a:r>
            <a:r>
              <a:rPr dirty="0" sz="4350" b="1">
                <a:latin typeface="Times New Roman"/>
                <a:cs typeface="Times New Roman"/>
              </a:rPr>
              <a:t> </a:t>
            </a:r>
            <a:r>
              <a:rPr dirty="0" sz="4350" spc="-85" b="1">
                <a:latin typeface="Times New Roman"/>
                <a:cs typeface="Times New Roman"/>
              </a:rPr>
              <a:t>five</a:t>
            </a:r>
            <a:r>
              <a:rPr dirty="0" sz="4350" b="1">
                <a:latin typeface="Times New Roman"/>
                <a:cs typeface="Times New Roman"/>
              </a:rPr>
              <a:t> </a:t>
            </a:r>
            <a:r>
              <a:rPr dirty="0" sz="4350" spc="-85" b="1">
                <a:latin typeface="Times New Roman"/>
                <a:cs typeface="Times New Roman"/>
              </a:rPr>
              <a:t>because</a:t>
            </a:r>
            <a:r>
              <a:rPr dirty="0" sz="4350" spc="5" b="1">
                <a:latin typeface="Times New Roman"/>
                <a:cs typeface="Times New Roman"/>
              </a:rPr>
              <a:t> </a:t>
            </a:r>
            <a:r>
              <a:rPr dirty="0" sz="4350" spc="-10" b="1">
                <a:latin typeface="Times New Roman"/>
                <a:cs typeface="Times New Roman"/>
              </a:rPr>
              <a:t>so</a:t>
            </a:r>
            <a:r>
              <a:rPr dirty="0" sz="4350" b="1">
                <a:latin typeface="Times New Roman"/>
                <a:cs typeface="Times New Roman"/>
              </a:rPr>
              <a:t> </a:t>
            </a:r>
            <a:r>
              <a:rPr dirty="0" sz="4350" spc="-130" b="1">
                <a:latin typeface="Times New Roman"/>
                <a:cs typeface="Times New Roman"/>
              </a:rPr>
              <a:t>many </a:t>
            </a:r>
            <a:r>
              <a:rPr dirty="0" sz="4350" spc="-125" b="1">
                <a:latin typeface="Times New Roman"/>
                <a:cs typeface="Times New Roman"/>
              </a:rPr>
              <a:t> </a:t>
            </a:r>
            <a:r>
              <a:rPr dirty="0" sz="4350" spc="-100" b="1">
                <a:latin typeface="Times New Roman"/>
                <a:cs typeface="Times New Roman"/>
              </a:rPr>
              <a:t>people</a:t>
            </a:r>
            <a:r>
              <a:rPr dirty="0" sz="4350" spc="-5" b="1">
                <a:latin typeface="Times New Roman"/>
                <a:cs typeface="Times New Roman"/>
              </a:rPr>
              <a:t> </a:t>
            </a:r>
            <a:r>
              <a:rPr dirty="0" sz="4350" spc="-80" b="1">
                <a:latin typeface="Times New Roman"/>
                <a:cs typeface="Times New Roman"/>
              </a:rPr>
              <a:t>care</a:t>
            </a:r>
            <a:r>
              <a:rPr dirty="0" sz="4350" b="1">
                <a:latin typeface="Times New Roman"/>
                <a:cs typeface="Times New Roman"/>
              </a:rPr>
              <a:t> </a:t>
            </a:r>
            <a:r>
              <a:rPr dirty="0" sz="4350" spc="-100" b="1">
                <a:latin typeface="Times New Roman"/>
                <a:cs typeface="Times New Roman"/>
              </a:rPr>
              <a:t>about</a:t>
            </a:r>
            <a:r>
              <a:rPr dirty="0" sz="4350" b="1">
                <a:latin typeface="Times New Roman"/>
                <a:cs typeface="Times New Roman"/>
              </a:rPr>
              <a:t> </a:t>
            </a:r>
            <a:r>
              <a:rPr dirty="0" sz="4350" spc="-80" b="1">
                <a:latin typeface="Times New Roman"/>
                <a:cs typeface="Times New Roman"/>
              </a:rPr>
              <a:t>healthy</a:t>
            </a:r>
            <a:r>
              <a:rPr dirty="0" sz="4350" b="1">
                <a:latin typeface="Times New Roman"/>
                <a:cs typeface="Times New Roman"/>
              </a:rPr>
              <a:t> </a:t>
            </a:r>
            <a:r>
              <a:rPr dirty="0" sz="4350" spc="-40" b="1">
                <a:latin typeface="Times New Roman"/>
                <a:cs typeface="Times New Roman"/>
              </a:rPr>
              <a:t>choices.</a:t>
            </a:r>
            <a:endParaRPr sz="4350">
              <a:latin typeface="Times New Roman"/>
              <a:cs typeface="Times New Roman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64477" y="5802912"/>
            <a:ext cx="179614" cy="17961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64477" y="6663170"/>
            <a:ext cx="179614" cy="17961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774368" y="5346375"/>
            <a:ext cx="3070225" cy="1747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6040" marR="5080" indent="-53975">
              <a:lnSpc>
                <a:spcPct val="100000"/>
              </a:lnSpc>
              <a:spcBef>
                <a:spcPts val="100"/>
              </a:spcBef>
            </a:pPr>
            <a:r>
              <a:rPr dirty="0" sz="5650" spc="-5" i="1">
                <a:latin typeface="Arial"/>
                <a:cs typeface="Arial"/>
              </a:rPr>
              <a:t>A</a:t>
            </a:r>
            <a:r>
              <a:rPr dirty="0" sz="5650" spc="-185" i="1">
                <a:latin typeface="Arial"/>
                <a:cs typeface="Arial"/>
              </a:rPr>
              <a:t>N</a:t>
            </a:r>
            <a:r>
              <a:rPr dirty="0" sz="5650" spc="-265" i="1">
                <a:latin typeface="Arial"/>
                <a:cs typeface="Arial"/>
              </a:rPr>
              <a:t>I</a:t>
            </a:r>
            <a:r>
              <a:rPr dirty="0" sz="5650" spc="310" i="1">
                <a:latin typeface="Arial"/>
                <a:cs typeface="Arial"/>
              </a:rPr>
              <a:t>M</a:t>
            </a:r>
            <a:r>
              <a:rPr dirty="0" sz="5650" spc="-5" i="1">
                <a:latin typeface="Arial"/>
                <a:cs typeface="Arial"/>
              </a:rPr>
              <a:t>A</a:t>
            </a:r>
            <a:r>
              <a:rPr dirty="0" sz="5650" spc="-430" i="1">
                <a:latin typeface="Arial"/>
                <a:cs typeface="Arial"/>
              </a:rPr>
              <a:t>L</a:t>
            </a:r>
            <a:r>
              <a:rPr dirty="0" sz="5650" spc="-180" i="1">
                <a:latin typeface="Arial"/>
                <a:cs typeface="Arial"/>
              </a:rPr>
              <a:t>S  </a:t>
            </a:r>
            <a:r>
              <a:rPr dirty="0" sz="5650" spc="-275" i="1">
                <a:latin typeface="Arial"/>
                <a:cs typeface="Arial"/>
              </a:rPr>
              <a:t>SCIENCE</a:t>
            </a:r>
            <a:endParaRPr sz="56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750540" y="5346375"/>
            <a:ext cx="2259965" cy="1747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6775"/>
              </a:lnSpc>
              <a:spcBef>
                <a:spcPts val="100"/>
              </a:spcBef>
            </a:pPr>
            <a:r>
              <a:rPr dirty="0" sz="5650" spc="45" i="1">
                <a:latin typeface="Arial"/>
                <a:cs typeface="Arial"/>
              </a:rPr>
              <a:t>74,965</a:t>
            </a:r>
            <a:endParaRPr sz="5650">
              <a:latin typeface="Arial"/>
              <a:cs typeface="Arial"/>
            </a:endParaRPr>
          </a:p>
          <a:p>
            <a:pPr marL="122555">
              <a:lnSpc>
                <a:spcPts val="6775"/>
              </a:lnSpc>
            </a:pPr>
            <a:r>
              <a:rPr dirty="0" sz="5650" spc="-170" i="1">
                <a:latin typeface="Arial"/>
                <a:cs typeface="Arial"/>
              </a:rPr>
              <a:t>71,168</a:t>
            </a:r>
            <a:endParaRPr sz="5650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64477" y="7523428"/>
            <a:ext cx="179614" cy="17961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7282939" y="7066891"/>
            <a:ext cx="8218805" cy="8870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50" spc="-290" i="1">
                <a:latin typeface="Arial"/>
                <a:cs typeface="Arial"/>
              </a:rPr>
              <a:t>H</a:t>
            </a:r>
            <a:r>
              <a:rPr dirty="0" sz="5650" spc="-670" i="1">
                <a:latin typeface="Arial"/>
                <a:cs typeface="Arial"/>
              </a:rPr>
              <a:t>E</a:t>
            </a:r>
            <a:r>
              <a:rPr dirty="0" sz="5650" spc="-5" i="1">
                <a:latin typeface="Arial"/>
                <a:cs typeface="Arial"/>
              </a:rPr>
              <a:t>A</a:t>
            </a:r>
            <a:r>
              <a:rPr dirty="0" sz="5650" spc="-430" i="1">
                <a:latin typeface="Arial"/>
                <a:cs typeface="Arial"/>
              </a:rPr>
              <a:t>L</a:t>
            </a:r>
            <a:r>
              <a:rPr dirty="0" sz="5650" spc="-229" i="1">
                <a:latin typeface="Arial"/>
                <a:cs typeface="Arial"/>
              </a:rPr>
              <a:t>T</a:t>
            </a:r>
            <a:r>
              <a:rPr dirty="0" sz="5650" spc="-290" i="1">
                <a:latin typeface="Arial"/>
                <a:cs typeface="Arial"/>
              </a:rPr>
              <a:t>H</a:t>
            </a:r>
            <a:r>
              <a:rPr dirty="0" sz="5650" spc="-300" i="1">
                <a:latin typeface="Arial"/>
                <a:cs typeface="Arial"/>
              </a:rPr>
              <a:t>Y</a:t>
            </a:r>
            <a:r>
              <a:rPr dirty="0" sz="5650" spc="-405" i="1">
                <a:latin typeface="Arial"/>
                <a:cs typeface="Arial"/>
              </a:rPr>
              <a:t> </a:t>
            </a:r>
            <a:r>
              <a:rPr dirty="0" sz="5650" spc="-670" i="1">
                <a:latin typeface="Arial"/>
                <a:cs typeface="Arial"/>
              </a:rPr>
              <a:t>E</a:t>
            </a:r>
            <a:r>
              <a:rPr dirty="0" sz="5650" spc="-5" i="1">
                <a:latin typeface="Arial"/>
                <a:cs typeface="Arial"/>
              </a:rPr>
              <a:t>A</a:t>
            </a:r>
            <a:r>
              <a:rPr dirty="0" sz="5650" spc="-229" i="1">
                <a:latin typeface="Arial"/>
                <a:cs typeface="Arial"/>
              </a:rPr>
              <a:t>T</a:t>
            </a:r>
            <a:r>
              <a:rPr dirty="0" sz="5650" spc="-265" i="1">
                <a:latin typeface="Arial"/>
                <a:cs typeface="Arial"/>
              </a:rPr>
              <a:t>I</a:t>
            </a:r>
            <a:r>
              <a:rPr dirty="0" sz="5650" spc="-185" i="1">
                <a:latin typeface="Arial"/>
                <a:cs typeface="Arial"/>
              </a:rPr>
              <a:t>N</a:t>
            </a:r>
            <a:r>
              <a:rPr dirty="0" sz="5650" spc="30" i="1">
                <a:latin typeface="Arial"/>
                <a:cs typeface="Arial"/>
              </a:rPr>
              <a:t>G</a:t>
            </a:r>
            <a:r>
              <a:rPr dirty="0" sz="5650" spc="-405" i="1">
                <a:latin typeface="Arial"/>
                <a:cs typeface="Arial"/>
              </a:rPr>
              <a:t> </a:t>
            </a:r>
            <a:r>
              <a:rPr dirty="0" sz="5650" spc="290" i="1">
                <a:latin typeface="Arial"/>
                <a:cs typeface="Arial"/>
              </a:rPr>
              <a:t>6</a:t>
            </a:r>
            <a:r>
              <a:rPr dirty="0" sz="5650" spc="430" i="1">
                <a:latin typeface="Arial"/>
                <a:cs typeface="Arial"/>
              </a:rPr>
              <a:t>9</a:t>
            </a:r>
            <a:r>
              <a:rPr dirty="0" sz="5650" spc="-260" i="1">
                <a:latin typeface="Arial"/>
                <a:cs typeface="Arial"/>
              </a:rPr>
              <a:t>,</a:t>
            </a:r>
            <a:r>
              <a:rPr dirty="0" sz="5650" spc="170" i="1">
                <a:latin typeface="Arial"/>
                <a:cs typeface="Arial"/>
              </a:rPr>
              <a:t>33</a:t>
            </a:r>
            <a:r>
              <a:rPr dirty="0" sz="5650" spc="434" i="1">
                <a:latin typeface="Arial"/>
                <a:cs typeface="Arial"/>
              </a:rPr>
              <a:t>9</a:t>
            </a:r>
            <a:endParaRPr sz="5650">
              <a:latin typeface="Arial"/>
              <a:cs typeface="Aria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64477" y="8383685"/>
            <a:ext cx="179614" cy="17961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64477" y="9243944"/>
            <a:ext cx="179614" cy="179614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7179247" y="7927149"/>
            <a:ext cx="4817745" cy="1747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588010">
              <a:lnSpc>
                <a:spcPct val="100000"/>
              </a:lnSpc>
              <a:spcBef>
                <a:spcPts val="100"/>
              </a:spcBef>
            </a:pPr>
            <a:r>
              <a:rPr dirty="0" sz="5650" spc="-130" i="1">
                <a:latin typeface="Arial"/>
                <a:cs typeface="Arial"/>
              </a:rPr>
              <a:t>FOOD </a:t>
            </a:r>
            <a:r>
              <a:rPr dirty="0" sz="5650" spc="-125" i="1">
                <a:latin typeface="Arial"/>
                <a:cs typeface="Arial"/>
              </a:rPr>
              <a:t> </a:t>
            </a:r>
            <a:r>
              <a:rPr dirty="0" sz="5650" spc="-229" i="1">
                <a:latin typeface="Arial"/>
                <a:cs typeface="Arial"/>
              </a:rPr>
              <a:t>T</a:t>
            </a:r>
            <a:r>
              <a:rPr dirty="0" sz="5650" spc="-670" i="1">
                <a:latin typeface="Arial"/>
                <a:cs typeface="Arial"/>
              </a:rPr>
              <a:t>E</a:t>
            </a:r>
            <a:r>
              <a:rPr dirty="0" sz="5650" spc="90" i="1">
                <a:latin typeface="Arial"/>
                <a:cs typeface="Arial"/>
              </a:rPr>
              <a:t>C</a:t>
            </a:r>
            <a:r>
              <a:rPr dirty="0" sz="5650" spc="-290" i="1">
                <a:latin typeface="Arial"/>
                <a:cs typeface="Arial"/>
              </a:rPr>
              <a:t>H</a:t>
            </a:r>
            <a:r>
              <a:rPr dirty="0" sz="5650" spc="-185" i="1">
                <a:latin typeface="Arial"/>
                <a:cs typeface="Arial"/>
              </a:rPr>
              <a:t>N</a:t>
            </a:r>
            <a:r>
              <a:rPr dirty="0" sz="5650" spc="55" i="1">
                <a:latin typeface="Arial"/>
                <a:cs typeface="Arial"/>
              </a:rPr>
              <a:t>O</a:t>
            </a:r>
            <a:r>
              <a:rPr dirty="0" sz="5650" spc="-430" i="1">
                <a:latin typeface="Arial"/>
                <a:cs typeface="Arial"/>
              </a:rPr>
              <a:t>L</a:t>
            </a:r>
            <a:r>
              <a:rPr dirty="0" sz="5650" spc="55" i="1">
                <a:latin typeface="Arial"/>
                <a:cs typeface="Arial"/>
              </a:rPr>
              <a:t>O</a:t>
            </a:r>
            <a:r>
              <a:rPr dirty="0" sz="5650" spc="25" i="1">
                <a:latin typeface="Arial"/>
                <a:cs typeface="Arial"/>
              </a:rPr>
              <a:t>G</a:t>
            </a:r>
            <a:r>
              <a:rPr dirty="0" sz="5650" spc="-300" i="1">
                <a:latin typeface="Arial"/>
                <a:cs typeface="Arial"/>
              </a:rPr>
              <a:t>Y</a:t>
            </a:r>
            <a:endParaRPr sz="56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749802" y="7927149"/>
            <a:ext cx="2855595" cy="1747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6775"/>
              </a:lnSpc>
              <a:spcBef>
                <a:spcPts val="100"/>
              </a:spcBef>
            </a:pPr>
            <a:r>
              <a:rPr dirty="0" sz="5650" spc="55" i="1">
                <a:latin typeface="Arial"/>
                <a:cs typeface="Arial"/>
              </a:rPr>
              <a:t>68,738</a:t>
            </a:r>
            <a:endParaRPr sz="5650">
              <a:latin typeface="Arial"/>
              <a:cs typeface="Arial"/>
            </a:endParaRPr>
          </a:p>
          <a:p>
            <a:pPr marL="570865">
              <a:lnSpc>
                <a:spcPts val="6775"/>
              </a:lnSpc>
            </a:pPr>
            <a:r>
              <a:rPr dirty="0" sz="5650" spc="290" i="1">
                <a:latin typeface="Arial"/>
                <a:cs typeface="Arial"/>
              </a:rPr>
              <a:t>66</a:t>
            </a:r>
            <a:r>
              <a:rPr dirty="0" sz="5650" spc="-260" i="1">
                <a:latin typeface="Arial"/>
                <a:cs typeface="Arial"/>
              </a:rPr>
              <a:t>,</a:t>
            </a:r>
            <a:r>
              <a:rPr dirty="0" sz="5650" spc="290" i="1">
                <a:latin typeface="Arial"/>
                <a:cs typeface="Arial"/>
              </a:rPr>
              <a:t>6</a:t>
            </a:r>
            <a:r>
              <a:rPr dirty="0" sz="5650" spc="-330" i="1">
                <a:latin typeface="Arial"/>
                <a:cs typeface="Arial"/>
              </a:rPr>
              <a:t>7</a:t>
            </a:r>
            <a:r>
              <a:rPr dirty="0" sz="5650" spc="295" i="1">
                <a:latin typeface="Arial"/>
                <a:cs typeface="Arial"/>
              </a:rPr>
              <a:t>6</a:t>
            </a:r>
            <a:endParaRPr sz="5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ECE_117_Saurav Kumar</dc:creator>
  <cp:keywords>DAFnN7SPNAg,BAE1VaUPZVY</cp:keywords>
  <dc:title>Social Buzz</dc:title>
  <dcterms:created xsi:type="dcterms:W3CDTF">2023-06-30T18:48:33Z</dcterms:created>
  <dcterms:modified xsi:type="dcterms:W3CDTF">2023-06-30T18:48:33Z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2023-06-29T00:00:00Z</vt:filetime>
  </property>
  <property fmtid="{D5CDD505-2E9C-101B-9397-08002B2CF9AE}" pid="3" name="Creator">
    <vt:lpwstr>Canva</vt:lpwstr>
  </property>
  <property fmtid="{D5CDD505-2E9C-101B-9397-08002B2CF9AE}" pid="4" name="LastSaved">
    <vt:filetime>2023-06-30T00:00:00Z</vt:filetime>
  </property>
</Properties>
</file>